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notesMasterIdLst>
    <p:notesMasterId r:id="rId52"/>
  </p:notesMasterIdLst>
  <p:sldIdLst>
    <p:sldId id="256" r:id="rId2"/>
    <p:sldId id="260" r:id="rId3"/>
    <p:sldId id="258" r:id="rId4"/>
    <p:sldId id="259" r:id="rId5"/>
    <p:sldId id="261" r:id="rId6"/>
    <p:sldId id="296" r:id="rId7"/>
    <p:sldId id="262" r:id="rId8"/>
    <p:sldId id="302" r:id="rId9"/>
    <p:sldId id="257" r:id="rId10"/>
    <p:sldId id="266" r:id="rId11"/>
    <p:sldId id="267" r:id="rId12"/>
    <p:sldId id="268" r:id="rId13"/>
    <p:sldId id="269" r:id="rId14"/>
    <p:sldId id="270" r:id="rId15"/>
    <p:sldId id="291" r:id="rId16"/>
    <p:sldId id="290" r:id="rId17"/>
    <p:sldId id="289" r:id="rId18"/>
    <p:sldId id="288" r:id="rId19"/>
    <p:sldId id="287" r:id="rId20"/>
    <p:sldId id="286" r:id="rId21"/>
    <p:sldId id="285" r:id="rId22"/>
    <p:sldId id="284" r:id="rId23"/>
    <p:sldId id="283" r:id="rId24"/>
    <p:sldId id="282" r:id="rId25"/>
    <p:sldId id="281" r:id="rId26"/>
    <p:sldId id="280" r:id="rId27"/>
    <p:sldId id="279" r:id="rId28"/>
    <p:sldId id="277" r:id="rId29"/>
    <p:sldId id="303" r:id="rId30"/>
    <p:sldId id="276" r:id="rId31"/>
    <p:sldId id="275" r:id="rId32"/>
    <p:sldId id="274" r:id="rId33"/>
    <p:sldId id="273" r:id="rId34"/>
    <p:sldId id="271" r:id="rId35"/>
    <p:sldId id="292" r:id="rId36"/>
    <p:sldId id="293" r:id="rId37"/>
    <p:sldId id="294" r:id="rId38"/>
    <p:sldId id="295" r:id="rId39"/>
    <p:sldId id="307" r:id="rId40"/>
    <p:sldId id="301" r:id="rId41"/>
    <p:sldId id="264" r:id="rId42"/>
    <p:sldId id="308" r:id="rId43"/>
    <p:sldId id="263" r:id="rId44"/>
    <p:sldId id="297" r:id="rId45"/>
    <p:sldId id="305" r:id="rId46"/>
    <p:sldId id="299" r:id="rId47"/>
    <p:sldId id="300" r:id="rId48"/>
    <p:sldId id="304" r:id="rId49"/>
    <p:sldId id="306" r:id="rId50"/>
    <p:sldId id="298" r:id="rId51"/>
  </p:sldIdLst>
  <p:sldSz cx="12192000" cy="6858000"/>
  <p:notesSz cx="6858000" cy="10001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88" d="100"/>
          <a:sy n="88" d="100"/>
        </p:scale>
        <p:origin x="7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6/11/relationships/changesInfo" Target="changesInfos/changesInfo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05370BDE-F1A7-4205-9164-45F530A83C6E}"/>
    <pc:docChg chg="modSld">
      <pc:chgData name="" userId="" providerId="" clId="Web-{05370BDE-F1A7-4205-9164-45F530A83C6E}" dt="2018-10-09T19:02:30.306" v="172"/>
      <pc:docMkLst>
        <pc:docMk/>
      </pc:docMkLst>
      <pc:sldChg chg="modSp">
        <pc:chgData name="" userId="" providerId="" clId="Web-{05370BDE-F1A7-4205-9164-45F530A83C6E}" dt="2018-10-09T19:00:29.151" v="148" actId="20577"/>
        <pc:sldMkLst>
          <pc:docMk/>
          <pc:sldMk cId="2170888262" sldId="299"/>
        </pc:sldMkLst>
        <pc:spChg chg="mod">
          <ac:chgData name="" userId="" providerId="" clId="Web-{05370BDE-F1A7-4205-9164-45F530A83C6E}" dt="2018-10-09T19:00:29.151" v="148" actId="20577"/>
          <ac:spMkLst>
            <pc:docMk/>
            <pc:sldMk cId="2170888262" sldId="299"/>
            <ac:spMk id="3" creationId="{61CC37A8-9FA8-4A1D-9A28-9CC4657B91DD}"/>
          </ac:spMkLst>
        </pc:spChg>
      </pc:sldChg>
      <pc:sldChg chg="modNotes">
        <pc:chgData name="" userId="" providerId="" clId="Web-{05370BDE-F1A7-4205-9164-45F530A83C6E}" dt="2018-10-09T19:02:30.306" v="172"/>
        <pc:sldMkLst>
          <pc:docMk/>
          <pc:sldMk cId="1624400423" sldId="300"/>
        </pc:sldMkLst>
      </pc:sldChg>
    </pc:docChg>
  </pc:docChgLst>
  <pc:docChgLst>
    <pc:chgData clId="Web-{3213A054-ADF6-44E2-821E-4BA8AFD7A977}"/>
    <pc:docChg chg="modSld sldOrd">
      <pc:chgData name="" userId="" providerId="" clId="Web-{3213A054-ADF6-44E2-821E-4BA8AFD7A977}" dt="2018-09-28T14:28:19.436" v="10"/>
      <pc:docMkLst>
        <pc:docMk/>
      </pc:docMkLst>
      <pc:sldChg chg="ord">
        <pc:chgData name="" userId="" providerId="" clId="Web-{3213A054-ADF6-44E2-821E-4BA8AFD7A977}" dt="2018-09-28T14:27:12.168" v="6"/>
        <pc:sldMkLst>
          <pc:docMk/>
          <pc:sldMk cId="3847106947" sldId="257"/>
        </pc:sldMkLst>
      </pc:sldChg>
      <pc:sldChg chg="modSp">
        <pc:chgData name="" userId="" providerId="" clId="Web-{3213A054-ADF6-44E2-821E-4BA8AFD7A977}" dt="2018-09-28T14:28:19.436" v="10"/>
        <pc:sldMkLst>
          <pc:docMk/>
          <pc:sldMk cId="1720024781" sldId="260"/>
        </pc:sldMkLst>
        <pc:graphicFrameChg chg="modGraphic">
          <ac:chgData name="" userId="" providerId="" clId="Web-{3213A054-ADF6-44E2-821E-4BA8AFD7A977}" dt="2018-09-28T14:28:19.436" v="10"/>
          <ac:graphicFrameMkLst>
            <pc:docMk/>
            <pc:sldMk cId="1720024781" sldId="260"/>
            <ac:graphicFrameMk id="4" creationId="{E903684D-2AD5-4815-8605-8105ACD93072}"/>
          </ac:graphicFrameMkLst>
        </pc:graphicFrameChg>
      </pc:sldChg>
      <pc:sldChg chg="delSp modSp">
        <pc:chgData name="" userId="" providerId="" clId="Web-{3213A054-ADF6-44E2-821E-4BA8AFD7A977}" dt="2018-09-28T14:26:30.605" v="5"/>
        <pc:sldMkLst>
          <pc:docMk/>
          <pc:sldMk cId="2984884999" sldId="262"/>
        </pc:sldMkLst>
        <pc:spChg chg="del mod">
          <ac:chgData name="" userId="" providerId="" clId="Web-{3213A054-ADF6-44E2-821E-4BA8AFD7A977}" dt="2018-09-28T14:26:30.605" v="5"/>
          <ac:spMkLst>
            <pc:docMk/>
            <pc:sldMk cId="2984884999" sldId="262"/>
            <ac:spMk id="3" creationId="{94C92F32-517B-4B20-AA15-3EA4A6A0151F}"/>
          </ac:spMkLst>
        </pc:spChg>
        <pc:graphicFrameChg chg="mod">
          <ac:chgData name="" userId="" providerId="" clId="Web-{3213A054-ADF6-44E2-821E-4BA8AFD7A977}" dt="2018-09-28T14:25:56.963" v="4" actId="14100"/>
          <ac:graphicFrameMkLst>
            <pc:docMk/>
            <pc:sldMk cId="2984884999" sldId="262"/>
            <ac:graphicFrameMk id="5" creationId="{B4CFCA8F-ABCD-4DE0-8490-10FC73FA9B18}"/>
          </ac:graphicFrameMkLst>
        </pc:graphicFrameChg>
      </pc:sldChg>
    </pc:docChg>
  </pc:docChgLst>
  <pc:docChgLst>
    <pc:chgData clId="Web-{94E15B86-4E86-4556-9A92-0B656F4A40D9}"/>
    <pc:docChg chg="addSld modSld">
      <pc:chgData name="" userId="" providerId="" clId="Web-{94E15B86-4E86-4556-9A92-0B656F4A40D9}" dt="2018-10-04T08:17:15.735" v="124" actId="20577"/>
      <pc:docMkLst>
        <pc:docMk/>
      </pc:docMkLst>
      <pc:sldChg chg="modSp">
        <pc:chgData name="" userId="" providerId="" clId="Web-{94E15B86-4E86-4556-9A92-0B656F4A40D9}" dt="2018-10-04T08:10:16.460" v="8" actId="20577"/>
        <pc:sldMkLst>
          <pc:docMk/>
          <pc:sldMk cId="4104198593" sldId="292"/>
        </pc:sldMkLst>
        <pc:spChg chg="mod">
          <ac:chgData name="" userId="" providerId="" clId="Web-{94E15B86-4E86-4556-9A92-0B656F4A40D9}" dt="2018-10-04T08:10:16.460" v="8" actId="20577"/>
          <ac:spMkLst>
            <pc:docMk/>
            <pc:sldMk cId="4104198593" sldId="292"/>
            <ac:spMk id="2" creationId="{8003C181-5CE8-4278-A0CB-3B1F0891EA4A}"/>
          </ac:spMkLst>
        </pc:spChg>
      </pc:sldChg>
      <pc:sldChg chg="modSp new">
        <pc:chgData name="" userId="" providerId="" clId="Web-{94E15B86-4E86-4556-9A92-0B656F4A40D9}" dt="2018-10-04T08:17:15.735" v="123" actId="20577"/>
        <pc:sldMkLst>
          <pc:docMk/>
          <pc:sldMk cId="363487924" sldId="298"/>
        </pc:sldMkLst>
        <pc:spChg chg="mod">
          <ac:chgData name="" userId="" providerId="" clId="Web-{94E15B86-4E86-4556-9A92-0B656F4A40D9}" dt="2018-10-04T08:10:52.944" v="32" actId="20577"/>
          <ac:spMkLst>
            <pc:docMk/>
            <pc:sldMk cId="363487924" sldId="298"/>
            <ac:spMk id="2" creationId="{D139837E-28AD-4A0E-BD42-DBD729EBD277}"/>
          </ac:spMkLst>
        </pc:spChg>
        <pc:spChg chg="mod">
          <ac:chgData name="" userId="" providerId="" clId="Web-{94E15B86-4E86-4556-9A92-0B656F4A40D9}" dt="2018-10-04T08:17:15.735" v="123" actId="20577"/>
          <ac:spMkLst>
            <pc:docMk/>
            <pc:sldMk cId="363487924" sldId="298"/>
            <ac:spMk id="3" creationId="{C9CA5D33-AC52-411E-A6CA-FCA3A88243A9}"/>
          </ac:spMkLst>
        </pc:spChg>
      </pc:sldChg>
    </pc:docChg>
  </pc:docChgLst>
  <pc:docChgLst>
    <pc:chgData clId="Web-{248928B5-0652-4326-80E2-BDE745633B5B}"/>
    <pc:docChg chg="addSld delSld modSld">
      <pc:chgData name="" userId="" providerId="" clId="Web-{248928B5-0652-4326-80E2-BDE745633B5B}" dt="2018-09-28T16:28:09.460" v="631" actId="20577"/>
      <pc:docMkLst>
        <pc:docMk/>
      </pc:docMkLst>
      <pc:sldChg chg="modSp">
        <pc:chgData name="" userId="" providerId="" clId="Web-{248928B5-0652-4326-80E2-BDE745633B5B}" dt="2018-09-28T16:00:50.652" v="447" actId="1076"/>
        <pc:sldMkLst>
          <pc:docMk/>
          <pc:sldMk cId="109857222" sldId="256"/>
        </pc:sldMkLst>
        <pc:spChg chg="mod">
          <ac:chgData name="" userId="" providerId="" clId="Web-{248928B5-0652-4326-80E2-BDE745633B5B}" dt="2018-09-28T16:00:46.918" v="445" actId="20577"/>
          <ac:spMkLst>
            <pc:docMk/>
            <pc:sldMk cId="109857222" sldId="256"/>
            <ac:spMk id="2" creationId="{00000000-0000-0000-0000-000000000000}"/>
          </ac:spMkLst>
        </pc:spChg>
        <pc:spChg chg="mod">
          <ac:chgData name="" userId="" providerId="" clId="Web-{248928B5-0652-4326-80E2-BDE745633B5B}" dt="2018-09-28T16:00:50.652" v="447" actId="1076"/>
          <ac:spMkLst>
            <pc:docMk/>
            <pc:sldMk cId="109857222" sldId="256"/>
            <ac:spMk id="3" creationId="{00000000-0000-0000-0000-000000000000}"/>
          </ac:spMkLst>
        </pc:spChg>
      </pc:sldChg>
      <pc:sldChg chg="modSp">
        <pc:chgData name="" userId="" providerId="" clId="Web-{248928B5-0652-4326-80E2-BDE745633B5B}" dt="2018-09-28T16:00:30.777" v="436" actId="20577"/>
        <pc:sldMkLst>
          <pc:docMk/>
          <pc:sldMk cId="1540698386" sldId="258"/>
        </pc:sldMkLst>
        <pc:spChg chg="mod">
          <ac:chgData name="" userId="" providerId="" clId="Web-{248928B5-0652-4326-80E2-BDE745633B5B}" dt="2018-09-28T16:00:30.777" v="436" actId="20577"/>
          <ac:spMkLst>
            <pc:docMk/>
            <pc:sldMk cId="1540698386" sldId="258"/>
            <ac:spMk id="2" creationId="{7FCDFF77-DC23-4C31-B96B-A4D26F0A3463}"/>
          </ac:spMkLst>
        </pc:spChg>
      </pc:sldChg>
      <pc:sldChg chg="modSp">
        <pc:chgData name="" userId="" providerId="" clId="Web-{248928B5-0652-4326-80E2-BDE745633B5B}" dt="2018-09-28T16:03:51.922" v="495" actId="20577"/>
        <pc:sldMkLst>
          <pc:docMk/>
          <pc:sldMk cId="3166269641" sldId="259"/>
        </pc:sldMkLst>
        <pc:spChg chg="mod">
          <ac:chgData name="" userId="" providerId="" clId="Web-{248928B5-0652-4326-80E2-BDE745633B5B}" dt="2018-09-28T16:03:51.922" v="495" actId="20577"/>
          <ac:spMkLst>
            <pc:docMk/>
            <pc:sldMk cId="3166269641" sldId="259"/>
            <ac:spMk id="2" creationId="{171007A1-1C2E-4001-B38C-06B1808B7790}"/>
          </ac:spMkLst>
        </pc:spChg>
        <pc:spChg chg="mod">
          <ac:chgData name="" userId="" providerId="" clId="Web-{248928B5-0652-4326-80E2-BDE745633B5B}" dt="2018-09-28T16:03:42.297" v="493" actId="20577"/>
          <ac:spMkLst>
            <pc:docMk/>
            <pc:sldMk cId="3166269641" sldId="259"/>
            <ac:spMk id="3" creationId="{FF736E11-D750-411F-B52E-EFAB2E60D54D}"/>
          </ac:spMkLst>
        </pc:spChg>
        <pc:spChg chg="mod">
          <ac:chgData name="" userId="" providerId="" clId="Web-{248928B5-0652-4326-80E2-BDE745633B5B}" dt="2018-09-28T16:02:12.904" v="474" actId="1076"/>
          <ac:spMkLst>
            <pc:docMk/>
            <pc:sldMk cId="3166269641" sldId="259"/>
            <ac:spMk id="4" creationId="{3FF4D0FD-3BFF-4EA0-8865-E7D9E0DA075C}"/>
          </ac:spMkLst>
        </pc:spChg>
      </pc:sldChg>
      <pc:sldChg chg="modSp modNotes">
        <pc:chgData name="" userId="" providerId="" clId="Web-{248928B5-0652-4326-80E2-BDE745633B5B}" dt="2018-09-28T15:59:47.963" v="435" actId="1076"/>
        <pc:sldMkLst>
          <pc:docMk/>
          <pc:sldMk cId="1720024781" sldId="260"/>
        </pc:sldMkLst>
        <pc:spChg chg="mod">
          <ac:chgData name="" userId="" providerId="" clId="Web-{248928B5-0652-4326-80E2-BDE745633B5B}" dt="2018-09-28T15:59:47.963" v="435" actId="1076"/>
          <ac:spMkLst>
            <pc:docMk/>
            <pc:sldMk cId="1720024781" sldId="260"/>
            <ac:spMk id="2" creationId="{9D0514B0-99A9-4CE1-BDC9-5ED6B619D335}"/>
          </ac:spMkLst>
        </pc:spChg>
        <pc:graphicFrameChg chg="mod modGraphic">
          <ac:chgData name="" userId="" providerId="" clId="Web-{248928B5-0652-4326-80E2-BDE745633B5B}" dt="2018-09-28T15:58:58.930" v="429" actId="14100"/>
          <ac:graphicFrameMkLst>
            <pc:docMk/>
            <pc:sldMk cId="1720024781" sldId="260"/>
            <ac:graphicFrameMk id="4" creationId="{E903684D-2AD5-4815-8605-8105ACD93072}"/>
          </ac:graphicFrameMkLst>
        </pc:graphicFrameChg>
      </pc:sldChg>
      <pc:sldChg chg="modSp modNotes">
        <pc:chgData name="" userId="" providerId="" clId="Web-{248928B5-0652-4326-80E2-BDE745633B5B}" dt="2018-09-28T16:08:57.008" v="506" actId="1076"/>
        <pc:sldMkLst>
          <pc:docMk/>
          <pc:sldMk cId="231177939" sldId="261"/>
        </pc:sldMkLst>
        <pc:spChg chg="mod">
          <ac:chgData name="" userId="" providerId="" clId="Web-{248928B5-0652-4326-80E2-BDE745633B5B}" dt="2018-09-28T16:08:57.008" v="506" actId="1076"/>
          <ac:spMkLst>
            <pc:docMk/>
            <pc:sldMk cId="231177939" sldId="261"/>
            <ac:spMk id="2" creationId="{BBD7D44C-FA51-4F70-A586-99A85D4D8E2A}"/>
          </ac:spMkLst>
        </pc:spChg>
        <pc:graphicFrameChg chg="mod modGraphic">
          <ac:chgData name="" userId="" providerId="" clId="Web-{248928B5-0652-4326-80E2-BDE745633B5B}" dt="2018-09-28T16:08:49.367" v="505" actId="1076"/>
          <ac:graphicFrameMkLst>
            <pc:docMk/>
            <pc:sldMk cId="231177939" sldId="261"/>
            <ac:graphicFrameMk id="4" creationId="{08B51A11-CA7F-4098-A767-720497D3CC8D}"/>
          </ac:graphicFrameMkLst>
        </pc:graphicFrameChg>
      </pc:sldChg>
      <pc:sldChg chg="modSp">
        <pc:chgData name="" userId="" providerId="" clId="Web-{248928B5-0652-4326-80E2-BDE745633B5B}" dt="2018-09-28T16:22:25.232" v="515"/>
        <pc:sldMkLst>
          <pc:docMk/>
          <pc:sldMk cId="2984884999" sldId="262"/>
        </pc:sldMkLst>
        <pc:graphicFrameChg chg="mod modGraphic">
          <ac:chgData name="" userId="" providerId="" clId="Web-{248928B5-0652-4326-80E2-BDE745633B5B}" dt="2018-09-28T16:22:25.232" v="515"/>
          <ac:graphicFrameMkLst>
            <pc:docMk/>
            <pc:sldMk cId="2984884999" sldId="262"/>
            <ac:graphicFrameMk id="5" creationId="{B4CFCA8F-ABCD-4DE0-8490-10FC73FA9B18}"/>
          </ac:graphicFrameMkLst>
        </pc:graphicFrameChg>
      </pc:sldChg>
      <pc:sldChg chg="addSp delSp modSp new">
        <pc:chgData name="" userId="" providerId="" clId="Web-{248928B5-0652-4326-80E2-BDE745633B5B}" dt="2018-09-28T15:07:50.992" v="63"/>
        <pc:sldMkLst>
          <pc:docMk/>
          <pc:sldMk cId="988974623" sldId="263"/>
        </pc:sldMkLst>
        <pc:spChg chg="mod">
          <ac:chgData name="" userId="" providerId="" clId="Web-{248928B5-0652-4326-80E2-BDE745633B5B}" dt="2018-09-28T15:04:01.726" v="59" actId="20577"/>
          <ac:spMkLst>
            <pc:docMk/>
            <pc:sldMk cId="988974623" sldId="263"/>
            <ac:spMk id="2" creationId="{8E6B8DA0-FC3F-4F1A-B6F1-325301F5499D}"/>
          </ac:spMkLst>
        </pc:spChg>
        <pc:spChg chg="del">
          <ac:chgData name="" userId="" providerId="" clId="Web-{248928B5-0652-4326-80E2-BDE745633B5B}" dt="2018-09-28T15:02:35.313" v="9"/>
          <ac:spMkLst>
            <pc:docMk/>
            <pc:sldMk cId="988974623" sldId="263"/>
            <ac:spMk id="3" creationId="{42105FA6-C8E3-4DA2-A901-1CEEA2000B45}"/>
          </ac:spMkLst>
        </pc:spChg>
        <pc:graphicFrameChg chg="add mod ord modGraphic">
          <ac:chgData name="" userId="" providerId="" clId="Web-{248928B5-0652-4326-80E2-BDE745633B5B}" dt="2018-09-28T15:07:50.992" v="63"/>
          <ac:graphicFrameMkLst>
            <pc:docMk/>
            <pc:sldMk cId="988974623" sldId="263"/>
            <ac:graphicFrameMk id="4" creationId="{8CE9DF20-7461-4250-AA04-503B0823BE52}"/>
          </ac:graphicFrameMkLst>
        </pc:graphicFrameChg>
      </pc:sldChg>
      <pc:sldChg chg="addSp delSp modSp new">
        <pc:chgData name="" userId="" providerId="" clId="Web-{248928B5-0652-4326-80E2-BDE745633B5B}" dt="2018-09-28T15:12:19.970" v="320"/>
        <pc:sldMkLst>
          <pc:docMk/>
          <pc:sldMk cId="833583736" sldId="264"/>
        </pc:sldMkLst>
        <pc:spChg chg="mod">
          <ac:chgData name="" userId="" providerId="" clId="Web-{248928B5-0652-4326-80E2-BDE745633B5B}" dt="2018-09-28T15:12:09.081" v="316" actId="20577"/>
          <ac:spMkLst>
            <pc:docMk/>
            <pc:sldMk cId="833583736" sldId="264"/>
            <ac:spMk id="2" creationId="{248C1FD9-D942-404F-8363-BFD5AAE0D81C}"/>
          </ac:spMkLst>
        </pc:spChg>
        <pc:spChg chg="del mod">
          <ac:chgData name="" userId="" providerId="" clId="Web-{248928B5-0652-4326-80E2-BDE745633B5B}" dt="2018-09-28T15:09:17.150" v="99"/>
          <ac:spMkLst>
            <pc:docMk/>
            <pc:sldMk cId="833583736" sldId="264"/>
            <ac:spMk id="3" creationId="{67074D9A-42C4-4F79-A947-6C34715A37B4}"/>
          </ac:spMkLst>
        </pc:spChg>
        <pc:spChg chg="add del mod">
          <ac:chgData name="" userId="" providerId="" clId="Web-{248928B5-0652-4326-80E2-BDE745633B5B}" dt="2018-09-28T15:09:52.473" v="104"/>
          <ac:spMkLst>
            <pc:docMk/>
            <pc:sldMk cId="833583736" sldId="264"/>
            <ac:spMk id="9" creationId="{48CDAEFD-52C8-4421-884A-67565173FE06}"/>
          </ac:spMkLst>
        </pc:spChg>
        <pc:spChg chg="add del mod">
          <ac:chgData name="" userId="" providerId="" clId="Web-{248928B5-0652-4326-80E2-BDE745633B5B}" dt="2018-09-28T15:10:21.157" v="108"/>
          <ac:spMkLst>
            <pc:docMk/>
            <pc:sldMk cId="833583736" sldId="264"/>
            <ac:spMk id="11" creationId="{D0E74F7E-BAF3-4E86-A294-FDB80E198787}"/>
          </ac:spMkLst>
        </pc:spChg>
        <pc:graphicFrameChg chg="add del mod ord modGraphic">
          <ac:chgData name="" userId="" providerId="" clId="Web-{248928B5-0652-4326-80E2-BDE745633B5B}" dt="2018-09-28T15:10:14.221" v="106"/>
          <ac:graphicFrameMkLst>
            <pc:docMk/>
            <pc:sldMk cId="833583736" sldId="264"/>
            <ac:graphicFrameMk id="4" creationId="{42B1427D-1AA3-4CC7-A6C6-34F624BDFF93}"/>
          </ac:graphicFrameMkLst>
        </pc:graphicFrameChg>
        <pc:graphicFrameChg chg="add mod modGraphic">
          <ac:chgData name="" userId="" providerId="" clId="Web-{248928B5-0652-4326-80E2-BDE745633B5B}" dt="2018-09-28T15:12:19.970" v="320"/>
          <ac:graphicFrameMkLst>
            <pc:docMk/>
            <pc:sldMk cId="833583736" sldId="264"/>
            <ac:graphicFrameMk id="7" creationId="{DEA9B2FF-D428-429C-9FF4-7067502B98C7}"/>
          </ac:graphicFrameMkLst>
        </pc:graphicFrameChg>
      </pc:sldChg>
      <pc:sldChg chg="new del">
        <pc:chgData name="" userId="" providerId="" clId="Web-{248928B5-0652-4326-80E2-BDE745633B5B}" dt="2018-09-28T16:22:39.779" v="516"/>
        <pc:sldMkLst>
          <pc:docMk/>
          <pc:sldMk cId="3836230718" sldId="265"/>
        </pc:sldMkLst>
      </pc:sldChg>
      <pc:sldChg chg="add">
        <pc:chgData name="" userId="" providerId="" clId="Web-{248928B5-0652-4326-80E2-BDE745633B5B}" dt="2018-09-28T15:18:24.705" v="322"/>
        <pc:sldMkLst>
          <pc:docMk/>
          <pc:sldMk cId="3419439683" sldId="266"/>
        </pc:sldMkLst>
      </pc:sldChg>
      <pc:sldChg chg="modSp add">
        <pc:chgData name="" userId="" providerId="" clId="Web-{248928B5-0652-4326-80E2-BDE745633B5B}" dt="2018-09-28T16:22:52.170" v="517" actId="1076"/>
        <pc:sldMkLst>
          <pc:docMk/>
          <pc:sldMk cId="1670150727" sldId="267"/>
        </pc:sldMkLst>
        <pc:picChg chg="mod">
          <ac:chgData name="" userId="" providerId="" clId="Web-{248928B5-0652-4326-80E2-BDE745633B5B}" dt="2018-09-28T16:22:52.170" v="517" actId="1076"/>
          <ac:picMkLst>
            <pc:docMk/>
            <pc:sldMk cId="1670150727" sldId="267"/>
            <ac:picMk id="1026" creationId="{3E0E333E-19F1-AE45-85C2-17D2213E8535}"/>
          </ac:picMkLst>
        </pc:picChg>
      </pc:sldChg>
      <pc:sldChg chg="modSp add">
        <pc:chgData name="" userId="" providerId="" clId="Web-{248928B5-0652-4326-80E2-BDE745633B5B}" dt="2018-09-28T16:22:58.295" v="518" actId="1076"/>
        <pc:sldMkLst>
          <pc:docMk/>
          <pc:sldMk cId="3115015180" sldId="268"/>
        </pc:sldMkLst>
        <pc:picChg chg="mod">
          <ac:chgData name="" userId="" providerId="" clId="Web-{248928B5-0652-4326-80E2-BDE745633B5B}" dt="2018-09-28T16:22:58.295" v="518" actId="1076"/>
          <ac:picMkLst>
            <pc:docMk/>
            <pc:sldMk cId="3115015180" sldId="268"/>
            <ac:picMk id="2050" creationId="{EBF10823-AAE0-F24D-B339-04DA882D60C0}"/>
          </ac:picMkLst>
        </pc:picChg>
      </pc:sldChg>
      <pc:sldChg chg="add">
        <pc:chgData name="" userId="" providerId="" clId="Web-{248928B5-0652-4326-80E2-BDE745633B5B}" dt="2018-09-28T15:18:54.409" v="325"/>
        <pc:sldMkLst>
          <pc:docMk/>
          <pc:sldMk cId="947479969" sldId="269"/>
        </pc:sldMkLst>
      </pc:sldChg>
      <pc:sldChg chg="add">
        <pc:chgData name="" userId="" providerId="" clId="Web-{248928B5-0652-4326-80E2-BDE745633B5B}" dt="2018-09-28T15:19:01.174" v="326"/>
        <pc:sldMkLst>
          <pc:docMk/>
          <pc:sldMk cId="459393855" sldId="270"/>
        </pc:sldMkLst>
      </pc:sldChg>
      <pc:sldChg chg="add">
        <pc:chgData name="" userId="" providerId="" clId="Web-{248928B5-0652-4326-80E2-BDE745633B5B}" dt="2018-09-28T15:19:40.940" v="327"/>
        <pc:sldMkLst>
          <pc:docMk/>
          <pc:sldMk cId="494395782" sldId="271"/>
        </pc:sldMkLst>
      </pc:sldChg>
      <pc:sldChg chg="add">
        <pc:chgData name="" userId="" providerId="" clId="Web-{248928B5-0652-4326-80E2-BDE745633B5B}" dt="2018-09-28T15:19:40.972" v="328"/>
        <pc:sldMkLst>
          <pc:docMk/>
          <pc:sldMk cId="4113383311" sldId="272"/>
        </pc:sldMkLst>
      </pc:sldChg>
      <pc:sldChg chg="add">
        <pc:chgData name="" userId="" providerId="" clId="Web-{248928B5-0652-4326-80E2-BDE745633B5B}" dt="2018-09-28T15:19:41.018" v="329"/>
        <pc:sldMkLst>
          <pc:docMk/>
          <pc:sldMk cId="2459280231" sldId="273"/>
        </pc:sldMkLst>
      </pc:sldChg>
      <pc:sldChg chg="add">
        <pc:chgData name="" userId="" providerId="" clId="Web-{248928B5-0652-4326-80E2-BDE745633B5B}" dt="2018-09-28T15:19:41.050" v="330"/>
        <pc:sldMkLst>
          <pc:docMk/>
          <pc:sldMk cId="3940951970" sldId="274"/>
        </pc:sldMkLst>
      </pc:sldChg>
      <pc:sldChg chg="add">
        <pc:chgData name="" userId="" providerId="" clId="Web-{248928B5-0652-4326-80E2-BDE745633B5B}" dt="2018-09-28T15:19:41.143" v="331"/>
        <pc:sldMkLst>
          <pc:docMk/>
          <pc:sldMk cId="3595432235" sldId="275"/>
        </pc:sldMkLst>
      </pc:sldChg>
      <pc:sldChg chg="add">
        <pc:chgData name="" userId="" providerId="" clId="Web-{248928B5-0652-4326-80E2-BDE745633B5B}" dt="2018-09-28T15:19:41.253" v="332"/>
        <pc:sldMkLst>
          <pc:docMk/>
          <pc:sldMk cId="2897571223" sldId="276"/>
        </pc:sldMkLst>
      </pc:sldChg>
      <pc:sldChg chg="add">
        <pc:chgData name="" userId="" providerId="" clId="Web-{248928B5-0652-4326-80E2-BDE745633B5B}" dt="2018-09-28T15:19:41.284" v="333"/>
        <pc:sldMkLst>
          <pc:docMk/>
          <pc:sldMk cId="3201538029" sldId="277"/>
        </pc:sldMkLst>
      </pc:sldChg>
      <pc:sldChg chg="add del">
        <pc:chgData name="" userId="" providerId="" clId="Web-{248928B5-0652-4326-80E2-BDE745633B5B}" dt="2018-09-28T16:24:21.376" v="523"/>
        <pc:sldMkLst>
          <pc:docMk/>
          <pc:sldMk cId="763412602" sldId="278"/>
        </pc:sldMkLst>
      </pc:sldChg>
      <pc:sldChg chg="add">
        <pc:chgData name="" userId="" providerId="" clId="Web-{248928B5-0652-4326-80E2-BDE745633B5B}" dt="2018-09-28T15:19:41.362" v="335"/>
        <pc:sldMkLst>
          <pc:docMk/>
          <pc:sldMk cId="3451874974" sldId="279"/>
        </pc:sldMkLst>
      </pc:sldChg>
      <pc:sldChg chg="add">
        <pc:chgData name="" userId="" providerId="" clId="Web-{248928B5-0652-4326-80E2-BDE745633B5B}" dt="2018-09-28T15:19:41.393" v="336"/>
        <pc:sldMkLst>
          <pc:docMk/>
          <pc:sldMk cId="1688961102" sldId="280"/>
        </pc:sldMkLst>
      </pc:sldChg>
      <pc:sldChg chg="add">
        <pc:chgData name="" userId="" providerId="" clId="Web-{248928B5-0652-4326-80E2-BDE745633B5B}" dt="2018-09-28T15:19:41.425" v="337"/>
        <pc:sldMkLst>
          <pc:docMk/>
          <pc:sldMk cId="1701700647" sldId="281"/>
        </pc:sldMkLst>
      </pc:sldChg>
      <pc:sldChg chg="add">
        <pc:chgData name="" userId="" providerId="" clId="Web-{248928B5-0652-4326-80E2-BDE745633B5B}" dt="2018-09-28T15:19:41.518" v="338"/>
        <pc:sldMkLst>
          <pc:docMk/>
          <pc:sldMk cId="2917972550" sldId="282"/>
        </pc:sldMkLst>
      </pc:sldChg>
      <pc:sldChg chg="add">
        <pc:chgData name="" userId="" providerId="" clId="Web-{248928B5-0652-4326-80E2-BDE745633B5B}" dt="2018-09-28T15:19:41.643" v="339"/>
        <pc:sldMkLst>
          <pc:docMk/>
          <pc:sldMk cId="1073419259" sldId="283"/>
        </pc:sldMkLst>
      </pc:sldChg>
      <pc:sldChg chg="add">
        <pc:chgData name="" userId="" providerId="" clId="Web-{248928B5-0652-4326-80E2-BDE745633B5B}" dt="2018-09-28T15:19:41.675" v="340"/>
        <pc:sldMkLst>
          <pc:docMk/>
          <pc:sldMk cId="998328741" sldId="284"/>
        </pc:sldMkLst>
      </pc:sldChg>
      <pc:sldChg chg="add">
        <pc:chgData name="" userId="" providerId="" clId="Web-{248928B5-0652-4326-80E2-BDE745633B5B}" dt="2018-09-28T15:19:41.706" v="341"/>
        <pc:sldMkLst>
          <pc:docMk/>
          <pc:sldMk cId="1669600254" sldId="285"/>
        </pc:sldMkLst>
      </pc:sldChg>
      <pc:sldChg chg="add">
        <pc:chgData name="" userId="" providerId="" clId="Web-{248928B5-0652-4326-80E2-BDE745633B5B}" dt="2018-09-28T15:19:41.800" v="342"/>
        <pc:sldMkLst>
          <pc:docMk/>
          <pc:sldMk cId="1738159111" sldId="286"/>
        </pc:sldMkLst>
      </pc:sldChg>
      <pc:sldChg chg="add">
        <pc:chgData name="" userId="" providerId="" clId="Web-{248928B5-0652-4326-80E2-BDE745633B5B}" dt="2018-09-28T15:19:41.831" v="343"/>
        <pc:sldMkLst>
          <pc:docMk/>
          <pc:sldMk cId="1202927378" sldId="287"/>
        </pc:sldMkLst>
      </pc:sldChg>
      <pc:sldChg chg="modSp add">
        <pc:chgData name="" userId="" providerId="" clId="Web-{248928B5-0652-4326-80E2-BDE745633B5B}" dt="2018-09-28T16:23:44.437" v="522"/>
        <pc:sldMkLst>
          <pc:docMk/>
          <pc:sldMk cId="3994760696" sldId="288"/>
        </pc:sldMkLst>
        <pc:spChg chg="mod">
          <ac:chgData name="" userId="" providerId="" clId="Web-{248928B5-0652-4326-80E2-BDE745633B5B}" dt="2018-09-28T16:23:44.437" v="522"/>
          <ac:spMkLst>
            <pc:docMk/>
            <pc:sldMk cId="3994760696" sldId="288"/>
            <ac:spMk id="7" creationId="{6E2F29C5-8078-4F7E-82DB-692454E6301F}"/>
          </ac:spMkLst>
        </pc:spChg>
      </pc:sldChg>
      <pc:sldChg chg="modSp add">
        <pc:chgData name="" userId="" providerId="" clId="Web-{248928B5-0652-4326-80E2-BDE745633B5B}" dt="2018-09-28T16:23:36.796" v="521"/>
        <pc:sldMkLst>
          <pc:docMk/>
          <pc:sldMk cId="1045193018" sldId="289"/>
        </pc:sldMkLst>
        <pc:spChg chg="mod">
          <ac:chgData name="" userId="" providerId="" clId="Web-{248928B5-0652-4326-80E2-BDE745633B5B}" dt="2018-09-28T16:23:32.249" v="520"/>
          <ac:spMkLst>
            <pc:docMk/>
            <pc:sldMk cId="1045193018" sldId="289"/>
            <ac:spMk id="3" creationId="{C33572B4-5373-418E-B4CE-2FFD141B1AF7}"/>
          </ac:spMkLst>
        </pc:spChg>
        <pc:spChg chg="mod">
          <ac:chgData name="" userId="" providerId="" clId="Web-{248928B5-0652-4326-80E2-BDE745633B5B}" dt="2018-09-28T16:23:36.796" v="521"/>
          <ac:spMkLst>
            <pc:docMk/>
            <pc:sldMk cId="1045193018" sldId="289"/>
            <ac:spMk id="4" creationId="{08350688-FFD5-4665-977A-5CBC1B0258EC}"/>
          </ac:spMkLst>
        </pc:spChg>
      </pc:sldChg>
      <pc:sldChg chg="add">
        <pc:chgData name="" userId="" providerId="" clId="Web-{248928B5-0652-4326-80E2-BDE745633B5B}" dt="2018-09-28T15:19:42.206" v="346"/>
        <pc:sldMkLst>
          <pc:docMk/>
          <pc:sldMk cId="3259007361" sldId="290"/>
        </pc:sldMkLst>
      </pc:sldChg>
      <pc:sldChg chg="add">
        <pc:chgData name="" userId="" providerId="" clId="Web-{248928B5-0652-4326-80E2-BDE745633B5B}" dt="2018-09-28T15:19:42.331" v="347"/>
        <pc:sldMkLst>
          <pc:docMk/>
          <pc:sldMk cId="1317750055" sldId="291"/>
        </pc:sldMkLst>
      </pc:sldChg>
      <pc:sldChg chg="modSp new">
        <pc:chgData name="" userId="" providerId="" clId="Web-{248928B5-0652-4326-80E2-BDE745633B5B}" dt="2018-09-28T16:25:08.127" v="527" actId="20577"/>
        <pc:sldMkLst>
          <pc:docMk/>
          <pc:sldMk cId="4104198593" sldId="292"/>
        </pc:sldMkLst>
        <pc:spChg chg="mod">
          <ac:chgData name="" userId="" providerId="" clId="Web-{248928B5-0652-4326-80E2-BDE745633B5B}" dt="2018-09-28T16:25:08.127" v="527" actId="20577"/>
          <ac:spMkLst>
            <pc:docMk/>
            <pc:sldMk cId="4104198593" sldId="292"/>
            <ac:spMk id="2" creationId="{8003C181-5CE8-4278-A0CB-3B1F0891EA4A}"/>
          </ac:spMkLst>
        </pc:spChg>
      </pc:sldChg>
      <pc:sldChg chg="modSp new">
        <pc:chgData name="" userId="" providerId="" clId="Web-{248928B5-0652-4326-80E2-BDE745633B5B}" dt="2018-09-28T16:25:21.830" v="556" actId="20577"/>
        <pc:sldMkLst>
          <pc:docMk/>
          <pc:sldMk cId="4252512988" sldId="293"/>
        </pc:sldMkLst>
        <pc:spChg chg="mod">
          <ac:chgData name="" userId="" providerId="" clId="Web-{248928B5-0652-4326-80E2-BDE745633B5B}" dt="2018-09-28T16:25:21.830" v="556" actId="20577"/>
          <ac:spMkLst>
            <pc:docMk/>
            <pc:sldMk cId="4252512988" sldId="293"/>
            <ac:spMk id="2" creationId="{5ACE03B4-D5A6-48E8-8C56-3E3A709536E8}"/>
          </ac:spMkLst>
        </pc:spChg>
      </pc:sldChg>
      <pc:sldChg chg="modSp new modNotes">
        <pc:chgData name="" userId="" providerId="" clId="Web-{248928B5-0652-4326-80E2-BDE745633B5B}" dt="2018-09-28T16:26:13.441" v="575"/>
        <pc:sldMkLst>
          <pc:docMk/>
          <pc:sldMk cId="2011218271" sldId="294"/>
        </pc:sldMkLst>
        <pc:spChg chg="mod">
          <ac:chgData name="" userId="" providerId="" clId="Web-{248928B5-0652-4326-80E2-BDE745633B5B}" dt="2018-09-28T16:25:44.159" v="570" actId="20577"/>
          <ac:spMkLst>
            <pc:docMk/>
            <pc:sldMk cId="2011218271" sldId="294"/>
            <ac:spMk id="2" creationId="{A49A5444-70CD-4A4C-AFCB-550063FEE776}"/>
          </ac:spMkLst>
        </pc:spChg>
      </pc:sldChg>
      <pc:sldChg chg="modSp new mod modClrScheme chgLayout">
        <pc:chgData name="" userId="" providerId="" clId="Web-{248928B5-0652-4326-80E2-BDE745633B5B}" dt="2018-09-28T16:26:35.379" v="587" actId="20577"/>
        <pc:sldMkLst>
          <pc:docMk/>
          <pc:sldMk cId="134701735" sldId="295"/>
        </pc:sldMkLst>
        <pc:spChg chg="mod ord">
          <ac:chgData name="" userId="" providerId="" clId="Web-{248928B5-0652-4326-80E2-BDE745633B5B}" dt="2018-09-28T16:26:35.379" v="587" actId="20577"/>
          <ac:spMkLst>
            <pc:docMk/>
            <pc:sldMk cId="134701735" sldId="295"/>
            <ac:spMk id="2" creationId="{64A780C7-97C2-48B3-A3D1-3A9AD1B57F6B}"/>
          </ac:spMkLst>
        </pc:spChg>
        <pc:spChg chg="mod ord">
          <ac:chgData name="" userId="" providerId="" clId="Web-{248928B5-0652-4326-80E2-BDE745633B5B}" dt="2018-09-28T16:26:29.098" v="576"/>
          <ac:spMkLst>
            <pc:docMk/>
            <pc:sldMk cId="134701735" sldId="295"/>
            <ac:spMk id="3" creationId="{3B5F8AD8-0A9F-4E92-A4BD-52DA8565163E}"/>
          </ac:spMkLst>
        </pc:spChg>
      </pc:sldChg>
      <pc:sldChg chg="modSp new">
        <pc:chgData name="" userId="" providerId="" clId="Web-{248928B5-0652-4326-80E2-BDE745633B5B}" dt="2018-09-28T16:27:35.865" v="624" actId="20577"/>
        <pc:sldMkLst>
          <pc:docMk/>
          <pc:sldMk cId="197699927" sldId="296"/>
        </pc:sldMkLst>
        <pc:spChg chg="mod">
          <ac:chgData name="" userId="" providerId="" clId="Web-{248928B5-0652-4326-80E2-BDE745633B5B}" dt="2018-09-28T16:27:35.865" v="624" actId="20577"/>
          <ac:spMkLst>
            <pc:docMk/>
            <pc:sldMk cId="197699927" sldId="296"/>
            <ac:spMk id="2" creationId="{C1434AC4-946A-40D4-A1B3-DD145024AF6B}"/>
          </ac:spMkLst>
        </pc:spChg>
      </pc:sldChg>
      <pc:sldChg chg="new del">
        <pc:chgData name="" userId="" providerId="" clId="Web-{248928B5-0652-4326-80E2-BDE745633B5B}" dt="2018-09-28T16:26:53.333" v="591"/>
        <pc:sldMkLst>
          <pc:docMk/>
          <pc:sldMk cId="1126642218" sldId="296"/>
        </pc:sldMkLst>
      </pc:sldChg>
      <pc:sldChg chg="modSp new">
        <pc:chgData name="" userId="" providerId="" clId="Web-{248928B5-0652-4326-80E2-BDE745633B5B}" dt="2018-09-28T16:28:06.006" v="629" actId="20577"/>
        <pc:sldMkLst>
          <pc:docMk/>
          <pc:sldMk cId="3072260862" sldId="297"/>
        </pc:sldMkLst>
        <pc:spChg chg="mod">
          <ac:chgData name="" userId="" providerId="" clId="Web-{248928B5-0652-4326-80E2-BDE745633B5B}" dt="2018-09-28T16:28:06.006" v="629" actId="20577"/>
          <ac:spMkLst>
            <pc:docMk/>
            <pc:sldMk cId="3072260862" sldId="297"/>
            <ac:spMk id="2" creationId="{E626B3CF-1654-4B2B-A762-81C4E721937E}"/>
          </ac:spMkLst>
        </pc:spChg>
      </pc:sldChg>
    </pc:docChg>
  </pc:docChgLst>
  <pc:docChgLst>
    <pc:chgData clId="Web-{8AF52670-60A6-471D-AC16-6DB16D67A688}"/>
    <pc:docChg chg="modSld">
      <pc:chgData name="" userId="" providerId="" clId="Web-{8AF52670-60A6-471D-AC16-6DB16D67A688}" dt="2018-10-01T18:43:50.482" v="2"/>
      <pc:docMkLst>
        <pc:docMk/>
      </pc:docMkLst>
      <pc:sldChg chg="modNotes">
        <pc:chgData name="" userId="" providerId="" clId="Web-{8AF52670-60A6-471D-AC16-6DB16D67A688}" dt="2018-10-01T18:43:50.482" v="2"/>
        <pc:sldMkLst>
          <pc:docMk/>
          <pc:sldMk cId="109857222" sldId="256"/>
        </pc:sldMkLst>
      </pc:sldChg>
    </pc:docChg>
  </pc:docChgLst>
  <pc:docChgLst>
    <pc:chgData clId="Web-{1C8391F6-C612-47D3-B7E4-EE4CDC59855A}"/>
    <pc:docChg chg="addSld modSld">
      <pc:chgData name="" userId="" providerId="" clId="Web-{1C8391F6-C612-47D3-B7E4-EE4CDC59855A}" dt="2018-10-09T18:35:23.352" v="274" actId="20577"/>
      <pc:docMkLst>
        <pc:docMk/>
      </pc:docMkLst>
      <pc:sldChg chg="modSp">
        <pc:chgData name="" userId="" providerId="" clId="Web-{1C8391F6-C612-47D3-B7E4-EE4CDC59855A}" dt="2018-10-09T18:07:16.231" v="15" actId="20577"/>
        <pc:sldMkLst>
          <pc:docMk/>
          <pc:sldMk cId="109857222" sldId="256"/>
        </pc:sldMkLst>
        <pc:spChg chg="mod">
          <ac:chgData name="" userId="" providerId="" clId="Web-{1C8391F6-C612-47D3-B7E4-EE4CDC59855A}" dt="2018-10-09T18:07:16.231" v="15" actId="20577"/>
          <ac:spMkLst>
            <pc:docMk/>
            <pc:sldMk cId="109857222" sldId="256"/>
            <ac:spMk id="2" creationId="{00000000-0000-0000-0000-000000000000}"/>
          </ac:spMkLst>
        </pc:spChg>
      </pc:sldChg>
      <pc:sldChg chg="modNotes">
        <pc:chgData name="" userId="" providerId="" clId="Web-{1C8391F6-C612-47D3-B7E4-EE4CDC59855A}" dt="2018-10-09T18:31:10.127" v="194"/>
        <pc:sldMkLst>
          <pc:docMk/>
          <pc:sldMk cId="833583736" sldId="264"/>
        </pc:sldMkLst>
      </pc:sldChg>
      <pc:sldChg chg="modSp">
        <pc:chgData name="" userId="" providerId="" clId="Web-{1C8391F6-C612-47D3-B7E4-EE4CDC59855A}" dt="2018-10-09T18:08:38.764" v="24" actId="1076"/>
        <pc:sldMkLst>
          <pc:docMk/>
          <pc:sldMk cId="3419439683" sldId="266"/>
        </pc:sldMkLst>
        <pc:spChg chg="mod">
          <ac:chgData name="" userId="" providerId="" clId="Web-{1C8391F6-C612-47D3-B7E4-EE4CDC59855A}" dt="2018-10-09T18:08:38.624" v="22" actId="1076"/>
          <ac:spMkLst>
            <pc:docMk/>
            <pc:sldMk cId="3419439683" sldId="266"/>
            <ac:spMk id="8" creationId="{E14833F2-82DF-4FD9-99AF-EE2837FC8159}"/>
          </ac:spMkLst>
        </pc:spChg>
        <pc:picChg chg="mod">
          <ac:chgData name="" userId="" providerId="" clId="Web-{1C8391F6-C612-47D3-B7E4-EE4CDC59855A}" dt="2018-10-09T18:08:38.764" v="24" actId="1076"/>
          <ac:picMkLst>
            <pc:docMk/>
            <pc:sldMk cId="3419439683" sldId="266"/>
            <ac:picMk id="6" creationId="{2966E46E-91CF-4875-8122-35D9DD0D0A87}"/>
          </ac:picMkLst>
        </pc:picChg>
      </pc:sldChg>
      <pc:sldChg chg="modSp">
        <pc:chgData name="" userId="" providerId="" clId="Web-{1C8391F6-C612-47D3-B7E4-EE4CDC59855A}" dt="2018-10-09T18:08:57.202" v="27" actId="1076"/>
        <pc:sldMkLst>
          <pc:docMk/>
          <pc:sldMk cId="1670150727" sldId="267"/>
        </pc:sldMkLst>
        <pc:picChg chg="mod">
          <ac:chgData name="" userId="" providerId="" clId="Web-{1C8391F6-C612-47D3-B7E4-EE4CDC59855A}" dt="2018-10-09T18:08:57.202" v="27" actId="1076"/>
          <ac:picMkLst>
            <pc:docMk/>
            <pc:sldMk cId="1670150727" sldId="267"/>
            <ac:picMk id="1026" creationId="{3E0E333E-19F1-AE45-85C2-17D2213E8535}"/>
          </ac:picMkLst>
        </pc:picChg>
      </pc:sldChg>
      <pc:sldChg chg="modSp">
        <pc:chgData name="" userId="" providerId="" clId="Web-{1C8391F6-C612-47D3-B7E4-EE4CDC59855A}" dt="2018-10-09T18:10:25.861" v="30" actId="1076"/>
        <pc:sldMkLst>
          <pc:docMk/>
          <pc:sldMk cId="3115015180" sldId="268"/>
        </pc:sldMkLst>
        <pc:picChg chg="mod">
          <ac:chgData name="" userId="" providerId="" clId="Web-{1C8391F6-C612-47D3-B7E4-EE4CDC59855A}" dt="2018-10-09T18:10:25.861" v="30" actId="1076"/>
          <ac:picMkLst>
            <pc:docMk/>
            <pc:sldMk cId="3115015180" sldId="268"/>
            <ac:picMk id="2050" creationId="{EBF10823-AAE0-F24D-B339-04DA882D60C0}"/>
          </ac:picMkLst>
        </pc:picChg>
      </pc:sldChg>
      <pc:sldChg chg="modSp">
        <pc:chgData name="" userId="" providerId="" clId="Web-{1C8391F6-C612-47D3-B7E4-EE4CDC59855A}" dt="2018-10-09T18:11:26.144" v="33" actId="20577"/>
        <pc:sldMkLst>
          <pc:docMk/>
          <pc:sldMk cId="947479969" sldId="269"/>
        </pc:sldMkLst>
        <pc:spChg chg="mod">
          <ac:chgData name="" userId="" providerId="" clId="Web-{1C8391F6-C612-47D3-B7E4-EE4CDC59855A}" dt="2018-10-09T18:11:26.144" v="33" actId="20577"/>
          <ac:spMkLst>
            <pc:docMk/>
            <pc:sldMk cId="947479969" sldId="269"/>
            <ac:spMk id="3" creationId="{86C66C98-EF5E-414B-ACFF-41D41EBD6C8D}"/>
          </ac:spMkLst>
        </pc:spChg>
      </pc:sldChg>
      <pc:sldChg chg="modSp">
        <pc:chgData name="" userId="" providerId="" clId="Web-{1C8391F6-C612-47D3-B7E4-EE4CDC59855A}" dt="2018-10-09T18:11:26.300" v="36" actId="1076"/>
        <pc:sldMkLst>
          <pc:docMk/>
          <pc:sldMk cId="459393855" sldId="270"/>
        </pc:sldMkLst>
        <pc:picChg chg="mod">
          <ac:chgData name="" userId="" providerId="" clId="Web-{1C8391F6-C612-47D3-B7E4-EE4CDC59855A}" dt="2018-10-09T18:11:26.300" v="36" actId="1076"/>
          <ac:picMkLst>
            <pc:docMk/>
            <pc:sldMk cId="459393855" sldId="270"/>
            <ac:picMk id="3" creationId="{DB69C954-F38B-43C6-A214-FCEFC95B7BD0}"/>
          </ac:picMkLst>
        </pc:picChg>
      </pc:sldChg>
      <pc:sldChg chg="modSp">
        <pc:chgData name="" userId="" providerId="" clId="Web-{1C8391F6-C612-47D3-B7E4-EE4CDC59855A}" dt="2018-10-09T18:13:29.459" v="50" actId="20577"/>
        <pc:sldMkLst>
          <pc:docMk/>
          <pc:sldMk cId="494395782" sldId="271"/>
        </pc:sldMkLst>
        <pc:spChg chg="mod">
          <ac:chgData name="" userId="" providerId="" clId="Web-{1C8391F6-C612-47D3-B7E4-EE4CDC59855A}" dt="2018-10-09T18:13:29.459" v="50" actId="20577"/>
          <ac:spMkLst>
            <pc:docMk/>
            <pc:sldMk cId="494395782" sldId="271"/>
            <ac:spMk id="3" creationId="{F9CF1FA8-5402-45FB-9C9C-90F101B770BC}"/>
          </ac:spMkLst>
        </pc:spChg>
      </pc:sldChg>
      <pc:sldChg chg="modSp">
        <pc:chgData name="" userId="" providerId="" clId="Web-{1C8391F6-C612-47D3-B7E4-EE4CDC59855A}" dt="2018-10-09T18:13:11.209" v="47" actId="1076"/>
        <pc:sldMkLst>
          <pc:docMk/>
          <pc:sldMk cId="3595432235" sldId="275"/>
        </pc:sldMkLst>
        <pc:picChg chg="mod">
          <ac:chgData name="" userId="" providerId="" clId="Web-{1C8391F6-C612-47D3-B7E4-EE4CDC59855A}" dt="2018-10-09T18:13:11.209" v="47" actId="1076"/>
          <ac:picMkLst>
            <pc:docMk/>
            <pc:sldMk cId="3595432235" sldId="275"/>
            <ac:picMk id="2" creationId="{94F5B729-C6D0-440C-84DF-ECDB24CB9807}"/>
          </ac:picMkLst>
        </pc:picChg>
      </pc:sldChg>
      <pc:sldChg chg="modSp">
        <pc:chgData name="" userId="" providerId="" clId="Web-{1C8391F6-C612-47D3-B7E4-EE4CDC59855A}" dt="2018-10-09T18:12:33.192" v="46" actId="1076"/>
        <pc:sldMkLst>
          <pc:docMk/>
          <pc:sldMk cId="1202927378" sldId="287"/>
        </pc:sldMkLst>
        <pc:spChg chg="mod">
          <ac:chgData name="" userId="" providerId="" clId="Web-{1C8391F6-C612-47D3-B7E4-EE4CDC59855A}" dt="2018-10-09T18:12:33.192" v="46" actId="1076"/>
          <ac:spMkLst>
            <pc:docMk/>
            <pc:sldMk cId="1202927378" sldId="287"/>
            <ac:spMk id="3" creationId="{86C66C98-EF5E-414B-ACFF-41D41EBD6C8D}"/>
          </ac:spMkLst>
        </pc:spChg>
      </pc:sldChg>
      <pc:sldChg chg="modSp">
        <pc:chgData name="" userId="" providerId="" clId="Web-{1C8391F6-C612-47D3-B7E4-EE4CDC59855A}" dt="2018-10-09T18:11:52.441" v="44" actId="1076"/>
        <pc:sldMkLst>
          <pc:docMk/>
          <pc:sldMk cId="1045193018" sldId="289"/>
        </pc:sldMkLst>
        <pc:spChg chg="mod">
          <ac:chgData name="" userId="" providerId="" clId="Web-{1C8391F6-C612-47D3-B7E4-EE4CDC59855A}" dt="2018-10-09T18:11:52.441" v="44" actId="1076"/>
          <ac:spMkLst>
            <pc:docMk/>
            <pc:sldMk cId="1045193018" sldId="289"/>
            <ac:spMk id="3" creationId="{C33572B4-5373-418E-B4CE-2FFD141B1AF7}"/>
          </ac:spMkLst>
        </pc:spChg>
        <pc:spChg chg="mod">
          <ac:chgData name="" userId="" providerId="" clId="Web-{1C8391F6-C612-47D3-B7E4-EE4CDC59855A}" dt="2018-10-09T18:11:46.910" v="43" actId="1076"/>
          <ac:spMkLst>
            <pc:docMk/>
            <pc:sldMk cId="1045193018" sldId="289"/>
            <ac:spMk id="4" creationId="{08350688-FFD5-4665-977A-5CBC1B0258EC}"/>
          </ac:spMkLst>
        </pc:spChg>
        <pc:picChg chg="mod">
          <ac:chgData name="" userId="" providerId="" clId="Web-{1C8391F6-C612-47D3-B7E4-EE4CDC59855A}" dt="2018-10-09T18:11:38.660" v="42" actId="1076"/>
          <ac:picMkLst>
            <pc:docMk/>
            <pc:sldMk cId="1045193018" sldId="289"/>
            <ac:picMk id="2" creationId="{1E777F1C-0C47-44E0-9464-DAB84CB7A8D9}"/>
          </ac:picMkLst>
        </pc:picChg>
      </pc:sldChg>
      <pc:sldChg chg="modSp">
        <pc:chgData name="" userId="" providerId="" clId="Web-{1C8391F6-C612-47D3-B7E4-EE4CDC59855A}" dt="2018-10-09T18:11:29.113" v="40" actId="1076"/>
        <pc:sldMkLst>
          <pc:docMk/>
          <pc:sldMk cId="3259007361" sldId="290"/>
        </pc:sldMkLst>
        <pc:picChg chg="mod">
          <ac:chgData name="" userId="" providerId="" clId="Web-{1C8391F6-C612-47D3-B7E4-EE4CDC59855A}" dt="2018-10-09T18:11:29.113" v="40" actId="1076"/>
          <ac:picMkLst>
            <pc:docMk/>
            <pc:sldMk cId="3259007361" sldId="290"/>
            <ac:picMk id="4" creationId="{E974E4EE-CE95-9B44-84A2-83920FC906A9}"/>
          </ac:picMkLst>
        </pc:picChg>
      </pc:sldChg>
      <pc:sldChg chg="modSp">
        <pc:chgData name="" userId="" providerId="" clId="Web-{1C8391F6-C612-47D3-B7E4-EE4CDC59855A}" dt="2018-10-09T18:11:29.003" v="39" actId="1076"/>
        <pc:sldMkLst>
          <pc:docMk/>
          <pc:sldMk cId="1317750055" sldId="291"/>
        </pc:sldMkLst>
        <pc:picChg chg="mod">
          <ac:chgData name="" userId="" providerId="" clId="Web-{1C8391F6-C612-47D3-B7E4-EE4CDC59855A}" dt="2018-10-09T18:11:29.003" v="39" actId="1076"/>
          <ac:picMkLst>
            <pc:docMk/>
            <pc:sldMk cId="1317750055" sldId="291"/>
            <ac:picMk id="2" creationId="{4F547164-4924-4F73-84CD-0CDC910E8F65}"/>
          </ac:picMkLst>
        </pc:picChg>
      </pc:sldChg>
      <pc:sldChg chg="modSp">
        <pc:chgData name="" userId="" providerId="" clId="Web-{1C8391F6-C612-47D3-B7E4-EE4CDC59855A}" dt="2018-10-09T18:13:57.163" v="118" actId="20577"/>
        <pc:sldMkLst>
          <pc:docMk/>
          <pc:sldMk cId="4104198593" sldId="292"/>
        </pc:sldMkLst>
        <pc:spChg chg="mod">
          <ac:chgData name="" userId="" providerId="" clId="Web-{1C8391F6-C612-47D3-B7E4-EE4CDC59855A}" dt="2018-10-09T18:13:57.163" v="118" actId="20577"/>
          <ac:spMkLst>
            <pc:docMk/>
            <pc:sldMk cId="4104198593" sldId="292"/>
            <ac:spMk id="3" creationId="{F302F47B-083F-4A55-8581-A3375DD8CB44}"/>
          </ac:spMkLst>
        </pc:spChg>
      </pc:sldChg>
      <pc:sldChg chg="modSp new modNotes">
        <pc:chgData name="" userId="" providerId="" clId="Web-{1C8391F6-C612-47D3-B7E4-EE4CDC59855A}" dt="2018-10-09T18:35:23.352" v="273" actId="20577"/>
        <pc:sldMkLst>
          <pc:docMk/>
          <pc:sldMk cId="2170888262" sldId="299"/>
        </pc:sldMkLst>
        <pc:spChg chg="mod">
          <ac:chgData name="" userId="" providerId="" clId="Web-{1C8391F6-C612-47D3-B7E4-EE4CDC59855A}" dt="2018-10-09T18:33:45.990" v="228" actId="20577"/>
          <ac:spMkLst>
            <pc:docMk/>
            <pc:sldMk cId="2170888262" sldId="299"/>
            <ac:spMk id="2" creationId="{4C8D71B0-C8D1-4483-81C6-A257FC1380E7}"/>
          </ac:spMkLst>
        </pc:spChg>
        <pc:spChg chg="mod">
          <ac:chgData name="" userId="" providerId="" clId="Web-{1C8391F6-C612-47D3-B7E4-EE4CDC59855A}" dt="2018-10-09T18:35:23.352" v="273" actId="20577"/>
          <ac:spMkLst>
            <pc:docMk/>
            <pc:sldMk cId="2170888262" sldId="299"/>
            <ac:spMk id="3" creationId="{61CC37A8-9FA8-4A1D-9A28-9CC4657B91DD}"/>
          </ac:spMkLst>
        </pc:spChg>
      </pc:sldChg>
      <pc:sldChg chg="modSp new">
        <pc:chgData name="" userId="" providerId="" clId="Web-{1C8391F6-C612-47D3-B7E4-EE4CDC59855A}" dt="2018-10-09T18:34:08.163" v="270" actId="20577"/>
        <pc:sldMkLst>
          <pc:docMk/>
          <pc:sldMk cId="1624400423" sldId="300"/>
        </pc:sldMkLst>
        <pc:spChg chg="mod">
          <ac:chgData name="" userId="" providerId="" clId="Web-{1C8391F6-C612-47D3-B7E4-EE4CDC59855A}" dt="2018-10-09T18:34:08.163" v="270" actId="20577"/>
          <ac:spMkLst>
            <pc:docMk/>
            <pc:sldMk cId="1624400423" sldId="300"/>
            <ac:spMk id="2" creationId="{9A168EFA-C485-4010-A303-B19AC4CF5F43}"/>
          </ac:spMkLst>
        </pc:spChg>
      </pc:sldChg>
      <pc:sldChg chg="modSp new">
        <pc:chgData name="" userId="" providerId="" clId="Web-{1C8391F6-C612-47D3-B7E4-EE4CDC59855A}" dt="2018-10-09T18:31:46.597" v="216" actId="20577"/>
        <pc:sldMkLst>
          <pc:docMk/>
          <pc:sldMk cId="1267057640" sldId="301"/>
        </pc:sldMkLst>
        <pc:spChg chg="mod">
          <ac:chgData name="" userId="" providerId="" clId="Web-{1C8391F6-C612-47D3-B7E4-EE4CDC59855A}" dt="2018-10-09T18:31:46.597" v="216" actId="20577"/>
          <ac:spMkLst>
            <pc:docMk/>
            <pc:sldMk cId="1267057640" sldId="301"/>
            <ac:spMk id="2" creationId="{53855C09-4B7E-4DD7-86DC-3ED349B6B5E2}"/>
          </ac:spMkLst>
        </pc:spChg>
      </pc:sldChg>
    </pc:docChg>
  </pc:docChgLst>
  <pc:docChgLst>
    <pc:chgData clId="Web-{518AD6AB-38F1-4E34-B92F-DCFA1EF859EC}"/>
    <pc:docChg chg="modSld">
      <pc:chgData name="" userId="" providerId="" clId="Web-{518AD6AB-38F1-4E34-B92F-DCFA1EF859EC}" dt="2018-10-12T04:07:05.477" v="5" actId="20577"/>
      <pc:docMkLst>
        <pc:docMk/>
      </pc:docMkLst>
      <pc:sldChg chg="modSp">
        <pc:chgData name="" userId="" providerId="" clId="Web-{518AD6AB-38F1-4E34-B92F-DCFA1EF859EC}" dt="2018-10-12T04:07:05.477" v="4" actId="20577"/>
        <pc:sldMkLst>
          <pc:docMk/>
          <pc:sldMk cId="1624400423" sldId="300"/>
        </pc:sldMkLst>
        <pc:spChg chg="mod">
          <ac:chgData name="" userId="" providerId="" clId="Web-{518AD6AB-38F1-4E34-B92F-DCFA1EF859EC}" dt="2018-10-12T04:07:05.477" v="4" actId="20577"/>
          <ac:spMkLst>
            <pc:docMk/>
            <pc:sldMk cId="1624400423" sldId="300"/>
            <ac:spMk id="3" creationId="{1E8B0DFF-6212-4BF0-8D6A-D41B3DE52D12}"/>
          </ac:spMkLst>
        </pc:spChg>
      </pc:sldChg>
    </pc:docChg>
  </pc:docChgLst>
  <pc:docChgLst>
    <pc:chgData clId="Web-{7DD0C295-FFAE-486C-9073-13CD500EB811}"/>
    <pc:docChg chg="addSld delSld modSld sldOrd">
      <pc:chgData name="" userId="" providerId="" clId="Web-{7DD0C295-FFAE-486C-9073-13CD500EB811}" dt="2018-10-14T19:56:29.241" v="2009" actId="20577"/>
      <pc:docMkLst>
        <pc:docMk/>
      </pc:docMkLst>
      <pc:sldChg chg="modNotes">
        <pc:chgData name="" userId="" providerId="" clId="Web-{7DD0C295-FFAE-486C-9073-13CD500EB811}" dt="2018-10-14T19:26:32.537" v="1533"/>
        <pc:sldMkLst>
          <pc:docMk/>
          <pc:sldMk cId="109857222" sldId="256"/>
        </pc:sldMkLst>
      </pc:sldChg>
      <pc:sldChg chg="modSp modNotes">
        <pc:chgData name="" userId="" providerId="" clId="Web-{7DD0C295-FFAE-486C-9073-13CD500EB811}" dt="2018-10-14T19:27:41.021" v="1551"/>
        <pc:sldMkLst>
          <pc:docMk/>
          <pc:sldMk cId="3847106947" sldId="257"/>
        </pc:sldMkLst>
        <pc:spChg chg="mod">
          <ac:chgData name="" userId="" providerId="" clId="Web-{7DD0C295-FFAE-486C-9073-13CD500EB811}" dt="2018-10-14T18:21:00.216" v="11" actId="20577"/>
          <ac:spMkLst>
            <pc:docMk/>
            <pc:sldMk cId="3847106947" sldId="257"/>
            <ac:spMk id="3" creationId="{43F25379-5F68-4F33-A044-91307F4C47A2}"/>
          </ac:spMkLst>
        </pc:spChg>
        <pc:spChg chg="mod">
          <ac:chgData name="" userId="" providerId="" clId="Web-{7DD0C295-FFAE-486C-9073-13CD500EB811}" dt="2018-10-14T18:20:53.747" v="4" actId="20577"/>
          <ac:spMkLst>
            <pc:docMk/>
            <pc:sldMk cId="3847106947" sldId="257"/>
            <ac:spMk id="4" creationId="{13C299CD-2506-4A51-B78B-28604D81BCA9}"/>
          </ac:spMkLst>
        </pc:spChg>
      </pc:sldChg>
      <pc:sldChg chg="modNotes">
        <pc:chgData name="" userId="" providerId="" clId="Web-{7DD0C295-FFAE-486C-9073-13CD500EB811}" dt="2018-10-14T19:26:54.162" v="1540"/>
        <pc:sldMkLst>
          <pc:docMk/>
          <pc:sldMk cId="1540698386" sldId="258"/>
        </pc:sldMkLst>
      </pc:sldChg>
      <pc:sldChg chg="modNotes">
        <pc:chgData name="" userId="" providerId="" clId="Web-{7DD0C295-FFAE-486C-9073-13CD500EB811}" dt="2018-10-14T19:27:07.583" v="1543"/>
        <pc:sldMkLst>
          <pc:docMk/>
          <pc:sldMk cId="3166269641" sldId="259"/>
        </pc:sldMkLst>
      </pc:sldChg>
      <pc:sldChg chg="modNotes">
        <pc:chgData name="" userId="" providerId="" clId="Web-{7DD0C295-FFAE-486C-9073-13CD500EB811}" dt="2018-10-14T19:26:45.865" v="1536"/>
        <pc:sldMkLst>
          <pc:docMk/>
          <pc:sldMk cId="1720024781" sldId="260"/>
        </pc:sldMkLst>
      </pc:sldChg>
      <pc:sldChg chg="modNotes">
        <pc:chgData name="" userId="" providerId="" clId="Web-{7DD0C295-FFAE-486C-9073-13CD500EB811}" dt="2018-10-14T19:36:58.966" v="1713"/>
        <pc:sldMkLst>
          <pc:docMk/>
          <pc:sldMk cId="231177939" sldId="261"/>
        </pc:sldMkLst>
      </pc:sldChg>
      <pc:sldChg chg="modNotes">
        <pc:chgData name="" userId="" providerId="" clId="Web-{7DD0C295-FFAE-486C-9073-13CD500EB811}" dt="2018-10-14T19:27:35.177" v="1549"/>
        <pc:sldMkLst>
          <pc:docMk/>
          <pc:sldMk cId="2984884999" sldId="262"/>
        </pc:sldMkLst>
      </pc:sldChg>
      <pc:sldChg chg="modNotes">
        <pc:chgData name="" userId="" providerId="" clId="Web-{7DD0C295-FFAE-486C-9073-13CD500EB811}" dt="2018-10-14T19:33:30.241" v="1650"/>
        <pc:sldMkLst>
          <pc:docMk/>
          <pc:sldMk cId="988974623" sldId="263"/>
        </pc:sldMkLst>
      </pc:sldChg>
      <pc:sldChg chg="modSp modNotes">
        <pc:chgData name="" userId="" providerId="" clId="Web-{7DD0C295-FFAE-486C-9073-13CD500EB811}" dt="2018-10-14T19:33:15.333" v="1646"/>
        <pc:sldMkLst>
          <pc:docMk/>
          <pc:sldMk cId="833583736" sldId="264"/>
        </pc:sldMkLst>
        <pc:spChg chg="mod">
          <ac:chgData name="" userId="" providerId="" clId="Web-{7DD0C295-FFAE-486C-9073-13CD500EB811}" dt="2018-10-14T19:22:49.344" v="1436" actId="20577"/>
          <ac:spMkLst>
            <pc:docMk/>
            <pc:sldMk cId="833583736" sldId="264"/>
            <ac:spMk id="2" creationId="{248C1FD9-D942-404F-8363-BFD5AAE0D81C}"/>
          </ac:spMkLst>
        </pc:spChg>
        <pc:graphicFrameChg chg="mod modGraphic">
          <ac:chgData name="" userId="" providerId="" clId="Web-{7DD0C295-FFAE-486C-9073-13CD500EB811}" dt="2018-10-14T18:49:50.912" v="325" actId="1076"/>
          <ac:graphicFrameMkLst>
            <pc:docMk/>
            <pc:sldMk cId="833583736" sldId="264"/>
            <ac:graphicFrameMk id="7" creationId="{DEA9B2FF-D428-429C-9FF4-7067502B98C7}"/>
          </ac:graphicFrameMkLst>
        </pc:graphicFrameChg>
      </pc:sldChg>
      <pc:sldChg chg="modSp">
        <pc:chgData name="" userId="" providerId="" clId="Web-{7DD0C295-FFAE-486C-9073-13CD500EB811}" dt="2018-10-14T18:22:27.562" v="18" actId="1076"/>
        <pc:sldMkLst>
          <pc:docMk/>
          <pc:sldMk cId="3419439683" sldId="266"/>
        </pc:sldMkLst>
        <pc:spChg chg="mod">
          <ac:chgData name="" userId="" providerId="" clId="Web-{7DD0C295-FFAE-486C-9073-13CD500EB811}" dt="2018-10-14T18:22:27.562" v="18" actId="1076"/>
          <ac:spMkLst>
            <pc:docMk/>
            <pc:sldMk cId="3419439683" sldId="266"/>
            <ac:spMk id="8" creationId="{E14833F2-82DF-4FD9-99AF-EE2837FC8159}"/>
          </ac:spMkLst>
        </pc:spChg>
      </pc:sldChg>
      <pc:sldChg chg="modSp modNotes">
        <pc:chgData name="" userId="" providerId="" clId="Web-{7DD0C295-FFAE-486C-9073-13CD500EB811}" dt="2018-10-14T19:27:48.005" v="1553"/>
        <pc:sldMkLst>
          <pc:docMk/>
          <pc:sldMk cId="1670150727" sldId="267"/>
        </pc:sldMkLst>
        <pc:picChg chg="mod">
          <ac:chgData name="" userId="" providerId="" clId="Web-{7DD0C295-FFAE-486C-9073-13CD500EB811}" dt="2018-10-14T18:21:24.341" v="17" actId="1076"/>
          <ac:picMkLst>
            <pc:docMk/>
            <pc:sldMk cId="1670150727" sldId="267"/>
            <ac:picMk id="1026" creationId="{3E0E333E-19F1-AE45-85C2-17D2213E8535}"/>
          </ac:picMkLst>
        </pc:picChg>
      </pc:sldChg>
      <pc:sldChg chg="modSp modNotes">
        <pc:chgData name="" userId="" providerId="" clId="Web-{7DD0C295-FFAE-486C-9073-13CD500EB811}" dt="2018-10-14T19:27:51.771" v="1554"/>
        <pc:sldMkLst>
          <pc:docMk/>
          <pc:sldMk cId="3115015180" sldId="268"/>
        </pc:sldMkLst>
        <pc:picChg chg="mod">
          <ac:chgData name="" userId="" providerId="" clId="Web-{7DD0C295-FFAE-486C-9073-13CD500EB811}" dt="2018-10-14T18:22:47.859" v="19" actId="1076"/>
          <ac:picMkLst>
            <pc:docMk/>
            <pc:sldMk cId="3115015180" sldId="268"/>
            <ac:picMk id="2050" creationId="{EBF10823-AAE0-F24D-B339-04DA882D60C0}"/>
          </ac:picMkLst>
        </pc:picChg>
      </pc:sldChg>
      <pc:sldChg chg="modSp modNotes">
        <pc:chgData name="" userId="" providerId="" clId="Web-{7DD0C295-FFAE-486C-9073-13CD500EB811}" dt="2018-10-14T19:27:54.818" v="1555"/>
        <pc:sldMkLst>
          <pc:docMk/>
          <pc:sldMk cId="947479969" sldId="269"/>
        </pc:sldMkLst>
        <pc:spChg chg="mod">
          <ac:chgData name="" userId="" providerId="" clId="Web-{7DD0C295-FFAE-486C-9073-13CD500EB811}" dt="2018-10-14T18:23:09.766" v="20" actId="1076"/>
          <ac:spMkLst>
            <pc:docMk/>
            <pc:sldMk cId="947479969" sldId="269"/>
            <ac:spMk id="3" creationId="{86C66C98-EF5E-414B-ACFF-41D41EBD6C8D}"/>
          </ac:spMkLst>
        </pc:spChg>
      </pc:sldChg>
      <pc:sldChg chg="modNotes">
        <pc:chgData name="" userId="" providerId="" clId="Web-{7DD0C295-FFAE-486C-9073-13CD500EB811}" dt="2018-10-14T19:34:22.027" v="1661"/>
        <pc:sldMkLst>
          <pc:docMk/>
          <pc:sldMk cId="459393855" sldId="270"/>
        </pc:sldMkLst>
      </pc:sldChg>
      <pc:sldChg chg="modNotes">
        <pc:chgData name="" userId="" providerId="" clId="Web-{7DD0C295-FFAE-486C-9073-13CD500EB811}" dt="2018-10-14T19:32:17.177" v="1621"/>
        <pc:sldMkLst>
          <pc:docMk/>
          <pc:sldMk cId="494395782" sldId="271"/>
        </pc:sldMkLst>
      </pc:sldChg>
      <pc:sldChg chg="del modNotes">
        <pc:chgData name="" userId="" providerId="" clId="Web-{7DD0C295-FFAE-486C-9073-13CD500EB811}" dt="2018-10-14T19:44:10.679" v="1782"/>
        <pc:sldMkLst>
          <pc:docMk/>
          <pc:sldMk cId="4113383311" sldId="272"/>
        </pc:sldMkLst>
      </pc:sldChg>
      <pc:sldChg chg="modSp modNotes">
        <pc:chgData name="" userId="" providerId="" clId="Web-{7DD0C295-FFAE-486C-9073-13CD500EB811}" dt="2018-10-14T19:43:42.130" v="1780" actId="20577"/>
        <pc:sldMkLst>
          <pc:docMk/>
          <pc:sldMk cId="2459280231" sldId="273"/>
        </pc:sldMkLst>
        <pc:spChg chg="mod">
          <ac:chgData name="" userId="" providerId="" clId="Web-{7DD0C295-FFAE-486C-9073-13CD500EB811}" dt="2018-10-14T19:43:42.130" v="1780" actId="20577"/>
          <ac:spMkLst>
            <pc:docMk/>
            <pc:sldMk cId="2459280231" sldId="273"/>
            <ac:spMk id="3" creationId="{9D023859-A683-4BD9-9E1A-5D86CDCFC9B7}"/>
          </ac:spMkLst>
        </pc:spChg>
      </pc:sldChg>
      <pc:sldChg chg="modSp modNotes">
        <pc:chgData name="" userId="" providerId="" clId="Web-{7DD0C295-FFAE-486C-9073-13CD500EB811}" dt="2018-10-14T19:41:59.206" v="1746" actId="20577"/>
        <pc:sldMkLst>
          <pc:docMk/>
          <pc:sldMk cId="3940951970" sldId="274"/>
        </pc:sldMkLst>
        <pc:spChg chg="mod">
          <ac:chgData name="" userId="" providerId="" clId="Web-{7DD0C295-FFAE-486C-9073-13CD500EB811}" dt="2018-10-14T19:41:59.206" v="1746" actId="20577"/>
          <ac:spMkLst>
            <pc:docMk/>
            <pc:sldMk cId="3940951970" sldId="274"/>
            <ac:spMk id="3" creationId="{9D023859-A683-4BD9-9E1A-5D86CDCFC9B7}"/>
          </ac:spMkLst>
        </pc:spChg>
      </pc:sldChg>
      <pc:sldChg chg="modSp">
        <pc:chgData name="" userId="" providerId="" clId="Web-{7DD0C295-FFAE-486C-9073-13CD500EB811}" dt="2018-10-14T18:44:20.208" v="221" actId="14100"/>
        <pc:sldMkLst>
          <pc:docMk/>
          <pc:sldMk cId="2897571223" sldId="276"/>
        </pc:sldMkLst>
        <pc:picChg chg="mod">
          <ac:chgData name="" userId="" providerId="" clId="Web-{7DD0C295-FFAE-486C-9073-13CD500EB811}" dt="2018-10-14T18:44:20.208" v="221" actId="14100"/>
          <ac:picMkLst>
            <pc:docMk/>
            <pc:sldMk cId="2897571223" sldId="276"/>
            <ac:picMk id="3" creationId="{C7E6907A-0B70-4633-8252-F90DC9E3C14D}"/>
          </ac:picMkLst>
        </pc:picChg>
      </pc:sldChg>
      <pc:sldChg chg="modSp">
        <pc:chgData name="" userId="" providerId="" clId="Web-{7DD0C295-FFAE-486C-9073-13CD500EB811}" dt="2018-10-14T18:44:41.382" v="225" actId="14100"/>
        <pc:sldMkLst>
          <pc:docMk/>
          <pc:sldMk cId="3201538029" sldId="277"/>
        </pc:sldMkLst>
        <pc:spChg chg="mod">
          <ac:chgData name="" userId="" providerId="" clId="Web-{7DD0C295-FFAE-486C-9073-13CD500EB811}" dt="2018-10-14T18:44:41.382" v="225" actId="14100"/>
          <ac:spMkLst>
            <pc:docMk/>
            <pc:sldMk cId="3201538029" sldId="277"/>
            <ac:spMk id="3" creationId="{14B5F836-FC91-4F46-A4DF-ECC020B1C3F9}"/>
          </ac:spMkLst>
        </pc:spChg>
      </pc:sldChg>
      <pc:sldChg chg="addSp delSp modSp">
        <pc:chgData name="" userId="" providerId="" clId="Web-{7DD0C295-FFAE-486C-9073-13CD500EB811}" dt="2018-10-14T19:39:29.622" v="1729" actId="1076"/>
        <pc:sldMkLst>
          <pc:docMk/>
          <pc:sldMk cId="3451874974" sldId="279"/>
        </pc:sldMkLst>
        <pc:spChg chg="del mod">
          <ac:chgData name="" userId="" providerId="" clId="Web-{7DD0C295-FFAE-486C-9073-13CD500EB811}" dt="2018-10-14T18:35:42.421" v="153"/>
          <ac:spMkLst>
            <pc:docMk/>
            <pc:sldMk cId="3451874974" sldId="279"/>
            <ac:spMk id="3" creationId="{260C8042-3055-4AF8-A4B9-2EF668144C46}"/>
          </ac:spMkLst>
        </pc:spChg>
        <pc:graphicFrameChg chg="add mod modGraphic">
          <ac:chgData name="" userId="" providerId="" clId="Web-{7DD0C295-FFAE-486C-9073-13CD500EB811}" dt="2018-10-14T19:39:29.622" v="1729" actId="1076"/>
          <ac:graphicFrameMkLst>
            <pc:docMk/>
            <pc:sldMk cId="3451874974" sldId="279"/>
            <ac:graphicFrameMk id="5" creationId="{78E16832-DCDD-453F-A7BB-493F9B50E7FB}"/>
          </ac:graphicFrameMkLst>
        </pc:graphicFrameChg>
      </pc:sldChg>
      <pc:sldChg chg="modSp modNotes">
        <pc:chgData name="" userId="" providerId="" clId="Web-{7DD0C295-FFAE-486C-9073-13CD500EB811}" dt="2018-10-14T19:38:44.513" v="1727"/>
        <pc:sldMkLst>
          <pc:docMk/>
          <pc:sldMk cId="1688961102" sldId="280"/>
        </pc:sldMkLst>
        <pc:spChg chg="mod">
          <ac:chgData name="" userId="" providerId="" clId="Web-{7DD0C295-FFAE-486C-9073-13CD500EB811}" dt="2018-10-14T18:32:32.197" v="95" actId="20577"/>
          <ac:spMkLst>
            <pc:docMk/>
            <pc:sldMk cId="1688961102" sldId="280"/>
            <ac:spMk id="2" creationId="{815952BA-B8A0-4E4A-8BA7-621D6965E16F}"/>
          </ac:spMkLst>
        </pc:spChg>
        <pc:spChg chg="mod">
          <ac:chgData name="" userId="" providerId="" clId="Web-{7DD0C295-FFAE-486C-9073-13CD500EB811}" dt="2018-10-14T18:34:11.337" v="145" actId="20577"/>
          <ac:spMkLst>
            <pc:docMk/>
            <pc:sldMk cId="1688961102" sldId="280"/>
            <ac:spMk id="3" creationId="{8F75EC67-AD5E-484C-B9CF-45D035739AAC}"/>
          </ac:spMkLst>
        </pc:spChg>
      </pc:sldChg>
      <pc:sldChg chg="modSp modNotes">
        <pc:chgData name="" userId="" providerId="" clId="Web-{7DD0C295-FFAE-486C-9073-13CD500EB811}" dt="2018-10-14T19:38:00.122" v="1715" actId="20577"/>
        <pc:sldMkLst>
          <pc:docMk/>
          <pc:sldMk cId="1701700647" sldId="281"/>
        </pc:sldMkLst>
        <pc:spChg chg="mod">
          <ac:chgData name="" userId="" providerId="" clId="Web-{7DD0C295-FFAE-486C-9073-13CD500EB811}" dt="2018-10-14T19:38:00.122" v="1715" actId="20577"/>
          <ac:spMkLst>
            <pc:docMk/>
            <pc:sldMk cId="1701700647" sldId="281"/>
            <ac:spMk id="2" creationId="{815952BA-B8A0-4E4A-8BA7-621D6965E16F}"/>
          </ac:spMkLst>
        </pc:spChg>
        <pc:spChg chg="mod">
          <ac:chgData name="" userId="" providerId="" clId="Web-{7DD0C295-FFAE-486C-9073-13CD500EB811}" dt="2018-10-14T18:37:23.530" v="154" actId="1076"/>
          <ac:spMkLst>
            <pc:docMk/>
            <pc:sldMk cId="1701700647" sldId="281"/>
            <ac:spMk id="3" creationId="{8F75EC67-AD5E-484C-B9CF-45D035739AAC}"/>
          </ac:spMkLst>
        </pc:spChg>
      </pc:sldChg>
      <pc:sldChg chg="modSp">
        <pc:chgData name="" userId="" providerId="" clId="Web-{7DD0C295-FFAE-486C-9073-13CD500EB811}" dt="2018-10-14T18:29:02.128" v="32" actId="14100"/>
        <pc:sldMkLst>
          <pc:docMk/>
          <pc:sldMk cId="2917972550" sldId="282"/>
        </pc:sldMkLst>
        <pc:picChg chg="mod">
          <ac:chgData name="" userId="" providerId="" clId="Web-{7DD0C295-FFAE-486C-9073-13CD500EB811}" dt="2018-10-14T18:29:02.128" v="32" actId="14100"/>
          <ac:picMkLst>
            <pc:docMk/>
            <pc:sldMk cId="2917972550" sldId="282"/>
            <ac:picMk id="4" creationId="{5C72C125-0208-EA43-9A8A-812051EA6E68}"/>
          </ac:picMkLst>
        </pc:picChg>
      </pc:sldChg>
      <pc:sldChg chg="modSp">
        <pc:chgData name="" userId="" providerId="" clId="Web-{7DD0C295-FFAE-486C-9073-13CD500EB811}" dt="2018-10-14T18:29:12.550" v="34" actId="1076"/>
        <pc:sldMkLst>
          <pc:docMk/>
          <pc:sldMk cId="1073419259" sldId="283"/>
        </pc:sldMkLst>
        <pc:picChg chg="mod">
          <ac:chgData name="" userId="" providerId="" clId="Web-{7DD0C295-FFAE-486C-9073-13CD500EB811}" dt="2018-10-14T18:29:12.550" v="34" actId="1076"/>
          <ac:picMkLst>
            <pc:docMk/>
            <pc:sldMk cId="1073419259" sldId="283"/>
            <ac:picMk id="4" creationId="{40F5C91C-9341-B64D-9705-B0D7D2D5D2E8}"/>
          </ac:picMkLst>
        </pc:picChg>
      </pc:sldChg>
      <pc:sldChg chg="modSp modNotes">
        <pc:chgData name="" userId="" providerId="" clId="Web-{7DD0C295-FFAE-486C-9073-13CD500EB811}" dt="2018-10-14T19:37:49.169" v="1714" actId="1076"/>
        <pc:sldMkLst>
          <pc:docMk/>
          <pc:sldMk cId="998328741" sldId="284"/>
        </pc:sldMkLst>
        <pc:spChg chg="mod">
          <ac:chgData name="" userId="" providerId="" clId="Web-{7DD0C295-FFAE-486C-9073-13CD500EB811}" dt="2018-10-14T19:37:49.169" v="1714" actId="1076"/>
          <ac:spMkLst>
            <pc:docMk/>
            <pc:sldMk cId="998328741" sldId="284"/>
            <ac:spMk id="3" creationId="{E777B2ED-2AC1-4B81-B8CC-143D50B1FC99}"/>
          </ac:spMkLst>
        </pc:spChg>
      </pc:sldChg>
      <pc:sldChg chg="modSp modNotes">
        <pc:chgData name="" userId="" providerId="" clId="Web-{7DD0C295-FFAE-486C-9073-13CD500EB811}" dt="2018-10-14T19:28:56.537" v="1576"/>
        <pc:sldMkLst>
          <pc:docMk/>
          <pc:sldMk cId="1669600254" sldId="285"/>
        </pc:sldMkLst>
        <pc:spChg chg="mod">
          <ac:chgData name="" userId="" providerId="" clId="Web-{7DD0C295-FFAE-486C-9073-13CD500EB811}" dt="2018-10-14T18:26:00.143" v="31" actId="14100"/>
          <ac:spMkLst>
            <pc:docMk/>
            <pc:sldMk cId="1669600254" sldId="285"/>
            <ac:spMk id="3" creationId="{E777B2ED-2AC1-4B81-B8CC-143D50B1FC99}"/>
          </ac:spMkLst>
        </pc:spChg>
      </pc:sldChg>
      <pc:sldChg chg="modNotes">
        <pc:chgData name="" userId="" providerId="" clId="Web-{7DD0C295-FFAE-486C-9073-13CD500EB811}" dt="2018-10-14T19:28:43.052" v="1572"/>
        <pc:sldMkLst>
          <pc:docMk/>
          <pc:sldMk cId="1202927378" sldId="287"/>
        </pc:sldMkLst>
      </pc:sldChg>
      <pc:sldChg chg="modSp modNotes">
        <pc:chgData name="" userId="" providerId="" clId="Web-{7DD0C295-FFAE-486C-9073-13CD500EB811}" dt="2018-10-14T19:34:58.058" v="1676"/>
        <pc:sldMkLst>
          <pc:docMk/>
          <pc:sldMk cId="3994760696" sldId="288"/>
        </pc:sldMkLst>
        <pc:spChg chg="mod">
          <ac:chgData name="" userId="" providerId="" clId="Web-{7DD0C295-FFAE-486C-9073-13CD500EB811}" dt="2018-10-14T18:25:32.924" v="29"/>
          <ac:spMkLst>
            <pc:docMk/>
            <pc:sldMk cId="3994760696" sldId="288"/>
            <ac:spMk id="7" creationId="{6E2F29C5-8078-4F7E-82DB-692454E6301F}"/>
          </ac:spMkLst>
        </pc:spChg>
      </pc:sldChg>
      <pc:sldChg chg="modSp modNotes">
        <pc:chgData name="" userId="" providerId="" clId="Web-{7DD0C295-FFAE-486C-9073-13CD500EB811}" dt="2018-10-14T19:34:44.245" v="1672"/>
        <pc:sldMkLst>
          <pc:docMk/>
          <pc:sldMk cId="1045193018" sldId="289"/>
        </pc:sldMkLst>
        <pc:spChg chg="mod">
          <ac:chgData name="" userId="" providerId="" clId="Web-{7DD0C295-FFAE-486C-9073-13CD500EB811}" dt="2018-10-14T18:25:25.518" v="28"/>
          <ac:spMkLst>
            <pc:docMk/>
            <pc:sldMk cId="1045193018" sldId="289"/>
            <ac:spMk id="3" creationId="{C33572B4-5373-418E-B4CE-2FFD141B1AF7}"/>
          </ac:spMkLst>
        </pc:spChg>
        <pc:spChg chg="mod">
          <ac:chgData name="" userId="" providerId="" clId="Web-{7DD0C295-FFAE-486C-9073-13CD500EB811}" dt="2018-10-14T18:25:20.612" v="27"/>
          <ac:spMkLst>
            <pc:docMk/>
            <pc:sldMk cId="1045193018" sldId="289"/>
            <ac:spMk id="4" creationId="{08350688-FFD5-4665-977A-5CBC1B0258EC}"/>
          </ac:spMkLst>
        </pc:spChg>
        <pc:picChg chg="mod">
          <ac:chgData name="" userId="" providerId="" clId="Web-{7DD0C295-FFAE-486C-9073-13CD500EB811}" dt="2018-10-14T18:23:52.953" v="24" actId="1076"/>
          <ac:picMkLst>
            <pc:docMk/>
            <pc:sldMk cId="1045193018" sldId="289"/>
            <ac:picMk id="2" creationId="{1E777F1C-0C47-44E0-9464-DAB84CB7A8D9}"/>
          </ac:picMkLst>
        </pc:picChg>
      </pc:sldChg>
      <pc:sldChg chg="modSp modNotes">
        <pc:chgData name="" userId="" providerId="" clId="Web-{7DD0C295-FFAE-486C-9073-13CD500EB811}" dt="2018-10-14T19:34:38.277" v="1669"/>
        <pc:sldMkLst>
          <pc:docMk/>
          <pc:sldMk cId="3259007361" sldId="290"/>
        </pc:sldMkLst>
        <pc:picChg chg="mod">
          <ac:chgData name="" userId="" providerId="" clId="Web-{7DD0C295-FFAE-486C-9073-13CD500EB811}" dt="2018-10-14T18:23:41.578" v="22" actId="1076"/>
          <ac:picMkLst>
            <pc:docMk/>
            <pc:sldMk cId="3259007361" sldId="290"/>
            <ac:picMk id="4" creationId="{E974E4EE-CE95-9B44-84A2-83920FC906A9}"/>
          </ac:picMkLst>
        </pc:picChg>
      </pc:sldChg>
      <pc:sldChg chg="modSp modNotes">
        <pc:chgData name="" userId="" providerId="" clId="Web-{7DD0C295-FFAE-486C-9073-13CD500EB811}" dt="2018-10-14T19:34:30.933" v="1665"/>
        <pc:sldMkLst>
          <pc:docMk/>
          <pc:sldMk cId="1317750055" sldId="291"/>
        </pc:sldMkLst>
        <pc:picChg chg="mod">
          <ac:chgData name="" userId="" providerId="" clId="Web-{7DD0C295-FFAE-486C-9073-13CD500EB811}" dt="2018-10-14T18:23:34.234" v="21" actId="14100"/>
          <ac:picMkLst>
            <pc:docMk/>
            <pc:sldMk cId="1317750055" sldId="291"/>
            <ac:picMk id="2" creationId="{4F547164-4924-4F73-84CD-0CDC910E8F65}"/>
          </ac:picMkLst>
        </pc:picChg>
      </pc:sldChg>
      <pc:sldChg chg="modSp modNotes">
        <pc:chgData name="" userId="" providerId="" clId="Web-{7DD0C295-FFAE-486C-9073-13CD500EB811}" dt="2018-10-14T19:32:55.052" v="1635" actId="20577"/>
        <pc:sldMkLst>
          <pc:docMk/>
          <pc:sldMk cId="4104198593" sldId="292"/>
        </pc:sldMkLst>
        <pc:spChg chg="mod">
          <ac:chgData name="" userId="" providerId="" clId="Web-{7DD0C295-FFAE-486C-9073-13CD500EB811}" dt="2018-10-14T19:32:55.052" v="1635" actId="20577"/>
          <ac:spMkLst>
            <pc:docMk/>
            <pc:sldMk cId="4104198593" sldId="292"/>
            <ac:spMk id="3" creationId="{F302F47B-083F-4A55-8581-A3375DD8CB44}"/>
          </ac:spMkLst>
        </pc:spChg>
      </pc:sldChg>
      <pc:sldChg chg="modNotes">
        <pc:chgData name="" userId="" providerId="" clId="Web-{7DD0C295-FFAE-486C-9073-13CD500EB811}" dt="2018-10-14T19:32:44.271" v="1630"/>
        <pc:sldMkLst>
          <pc:docMk/>
          <pc:sldMk cId="4252512988" sldId="293"/>
        </pc:sldMkLst>
      </pc:sldChg>
      <pc:sldChg chg="modSp modNotes">
        <pc:chgData name="" userId="" providerId="" clId="Web-{7DD0C295-FFAE-486C-9073-13CD500EB811}" dt="2018-10-14T19:56:29.225" v="2008" actId="20577"/>
        <pc:sldMkLst>
          <pc:docMk/>
          <pc:sldMk cId="2011218271" sldId="294"/>
        </pc:sldMkLst>
        <pc:spChg chg="mod">
          <ac:chgData name="" userId="" providerId="" clId="Web-{7DD0C295-FFAE-486C-9073-13CD500EB811}" dt="2018-10-14T19:56:29.225" v="2008" actId="20577"/>
          <ac:spMkLst>
            <pc:docMk/>
            <pc:sldMk cId="2011218271" sldId="294"/>
            <ac:spMk id="3" creationId="{487CCDF9-8AFF-4A4D-991F-F2CA8A740902}"/>
          </ac:spMkLst>
        </pc:spChg>
      </pc:sldChg>
      <pc:sldChg chg="modSp">
        <pc:chgData name="" userId="" providerId="" clId="Web-{7DD0C295-FFAE-486C-9073-13CD500EB811}" dt="2018-10-14T19:06:39.451" v="770" actId="20577"/>
        <pc:sldMkLst>
          <pc:docMk/>
          <pc:sldMk cId="134701735" sldId="295"/>
        </pc:sldMkLst>
        <pc:spChg chg="mod">
          <ac:chgData name="" userId="" providerId="" clId="Web-{7DD0C295-FFAE-486C-9073-13CD500EB811}" dt="2018-10-14T19:06:27.545" v="746" actId="20577"/>
          <ac:spMkLst>
            <pc:docMk/>
            <pc:sldMk cId="134701735" sldId="295"/>
            <ac:spMk id="2" creationId="{64A780C7-97C2-48B3-A3D1-3A9AD1B57F6B}"/>
          </ac:spMkLst>
        </pc:spChg>
        <pc:spChg chg="mod">
          <ac:chgData name="" userId="" providerId="" clId="Web-{7DD0C295-FFAE-486C-9073-13CD500EB811}" dt="2018-10-14T19:06:39.451" v="770" actId="20577"/>
          <ac:spMkLst>
            <pc:docMk/>
            <pc:sldMk cId="134701735" sldId="295"/>
            <ac:spMk id="3" creationId="{3B5F8AD8-0A9F-4E92-A4BD-52DA8565163E}"/>
          </ac:spMkLst>
        </pc:spChg>
      </pc:sldChg>
      <pc:sldChg chg="modNotes">
        <pc:chgData name="" userId="" providerId="" clId="Web-{7DD0C295-FFAE-486C-9073-13CD500EB811}" dt="2018-10-14T19:27:32.162" v="1548"/>
        <pc:sldMkLst>
          <pc:docMk/>
          <pc:sldMk cId="197699927" sldId="296"/>
        </pc:sldMkLst>
      </pc:sldChg>
      <pc:sldChg chg="modSp modNotes">
        <pc:chgData name="" userId="" providerId="" clId="Web-{7DD0C295-FFAE-486C-9073-13CD500EB811}" dt="2018-10-14T19:33:33.616" v="1651"/>
        <pc:sldMkLst>
          <pc:docMk/>
          <pc:sldMk cId="3072260862" sldId="297"/>
        </pc:sldMkLst>
        <pc:spChg chg="mod">
          <ac:chgData name="" userId="" providerId="" clId="Web-{7DD0C295-FFAE-486C-9073-13CD500EB811}" dt="2018-10-14T19:23:23.469" v="1457" actId="20577"/>
          <ac:spMkLst>
            <pc:docMk/>
            <pc:sldMk cId="3072260862" sldId="297"/>
            <ac:spMk id="3" creationId="{C04EA459-329F-43D4-9328-035613D99E5E}"/>
          </ac:spMkLst>
        </pc:spChg>
      </pc:sldChg>
      <pc:sldChg chg="modSp ord">
        <pc:chgData name="" userId="" providerId="" clId="Web-{7DD0C295-FFAE-486C-9073-13CD500EB811}" dt="2018-10-14T19:06:08.483" v="744"/>
        <pc:sldMkLst>
          <pc:docMk/>
          <pc:sldMk cId="363487924" sldId="298"/>
        </pc:sldMkLst>
        <pc:spChg chg="mod">
          <ac:chgData name="" userId="" providerId="" clId="Web-{7DD0C295-FFAE-486C-9073-13CD500EB811}" dt="2018-10-14T18:54:19.173" v="346" actId="20577"/>
          <ac:spMkLst>
            <pc:docMk/>
            <pc:sldMk cId="363487924" sldId="298"/>
            <ac:spMk id="3" creationId="{C9CA5D33-AC52-411E-A6CA-FCA3A88243A9}"/>
          </ac:spMkLst>
        </pc:spChg>
      </pc:sldChg>
      <pc:sldChg chg="modSp modNotes">
        <pc:chgData name="" userId="" providerId="" clId="Web-{7DD0C295-FFAE-486C-9073-13CD500EB811}" dt="2018-10-14T19:48:27.171" v="1955" actId="20577"/>
        <pc:sldMkLst>
          <pc:docMk/>
          <pc:sldMk cId="2170888262" sldId="299"/>
        </pc:sldMkLst>
        <pc:spChg chg="mod">
          <ac:chgData name="" userId="" providerId="" clId="Web-{7DD0C295-FFAE-486C-9073-13CD500EB811}" dt="2018-10-14T19:48:27.171" v="1955" actId="20577"/>
          <ac:spMkLst>
            <pc:docMk/>
            <pc:sldMk cId="2170888262" sldId="299"/>
            <ac:spMk id="2" creationId="{4C8D71B0-C8D1-4483-81C6-A257FC1380E7}"/>
          </ac:spMkLst>
        </pc:spChg>
        <pc:spChg chg="mod">
          <ac:chgData name="" userId="" providerId="" clId="Web-{7DD0C295-FFAE-486C-9073-13CD500EB811}" dt="2018-10-14T19:24:16.297" v="1488" actId="20577"/>
          <ac:spMkLst>
            <pc:docMk/>
            <pc:sldMk cId="2170888262" sldId="299"/>
            <ac:spMk id="3" creationId="{61CC37A8-9FA8-4A1D-9A28-9CC4657B91DD}"/>
          </ac:spMkLst>
        </pc:spChg>
      </pc:sldChg>
      <pc:sldChg chg="modSp modNotes">
        <pc:chgData name="" userId="" providerId="" clId="Web-{7DD0C295-FFAE-486C-9073-13CD500EB811}" dt="2018-10-14T19:48:27.139" v="1953" actId="20577"/>
        <pc:sldMkLst>
          <pc:docMk/>
          <pc:sldMk cId="1624400423" sldId="300"/>
        </pc:sldMkLst>
        <pc:spChg chg="mod">
          <ac:chgData name="" userId="" providerId="" clId="Web-{7DD0C295-FFAE-486C-9073-13CD500EB811}" dt="2018-10-14T19:48:27.139" v="1953" actId="20577"/>
          <ac:spMkLst>
            <pc:docMk/>
            <pc:sldMk cId="1624400423" sldId="300"/>
            <ac:spMk id="2" creationId="{9A168EFA-C485-4010-A303-B19AC4CF5F43}"/>
          </ac:spMkLst>
        </pc:spChg>
        <pc:spChg chg="mod">
          <ac:chgData name="" userId="" providerId="" clId="Web-{7DD0C295-FFAE-486C-9073-13CD500EB811}" dt="2018-10-14T19:03:38.576" v="619" actId="20577"/>
          <ac:spMkLst>
            <pc:docMk/>
            <pc:sldMk cId="1624400423" sldId="300"/>
            <ac:spMk id="3" creationId="{1E8B0DFF-6212-4BF0-8D6A-D41B3DE52D12}"/>
          </ac:spMkLst>
        </pc:spChg>
      </pc:sldChg>
      <pc:sldChg chg="modSp ord modNotes">
        <pc:chgData name="" userId="" providerId="" clId="Web-{7DD0C295-FFAE-486C-9073-13CD500EB811}" dt="2018-10-14T19:33:09.865" v="1642"/>
        <pc:sldMkLst>
          <pc:docMk/>
          <pc:sldMk cId="1267057640" sldId="301"/>
        </pc:sldMkLst>
        <pc:spChg chg="mod">
          <ac:chgData name="" userId="" providerId="" clId="Web-{7DD0C295-FFAE-486C-9073-13CD500EB811}" dt="2018-10-14T19:22:15.266" v="1415" actId="20577"/>
          <ac:spMkLst>
            <pc:docMk/>
            <pc:sldMk cId="1267057640" sldId="301"/>
            <ac:spMk id="2" creationId="{53855C09-4B7E-4DD7-86DC-3ED349B6B5E2}"/>
          </ac:spMkLst>
        </pc:spChg>
        <pc:spChg chg="mod">
          <ac:chgData name="" userId="" providerId="" clId="Web-{7DD0C295-FFAE-486C-9073-13CD500EB811}" dt="2018-10-14T19:17:00.500" v="1157" actId="20577"/>
          <ac:spMkLst>
            <pc:docMk/>
            <pc:sldMk cId="1267057640" sldId="301"/>
            <ac:spMk id="3" creationId="{4AE537C0-8044-459C-8BD1-79DCA2DE4212}"/>
          </ac:spMkLst>
        </pc:spChg>
      </pc:sldChg>
      <pc:sldChg chg="modNotes">
        <pc:chgData name="" userId="" providerId="" clId="Web-{7DD0C295-FFAE-486C-9073-13CD500EB811}" dt="2018-10-14T19:27:37.318" v="1550"/>
        <pc:sldMkLst>
          <pc:docMk/>
          <pc:sldMk cId="3395992775" sldId="302"/>
        </pc:sldMkLst>
      </pc:sldChg>
      <pc:sldChg chg="addSp delSp modSp new modNotes">
        <pc:chgData name="" userId="" providerId="" clId="Web-{7DD0C295-FFAE-486C-9073-13CD500EB811}" dt="2018-10-14T19:29:51.568" v="1584"/>
        <pc:sldMkLst>
          <pc:docMk/>
          <pc:sldMk cId="638849409" sldId="303"/>
        </pc:sldMkLst>
        <pc:spChg chg="mod">
          <ac:chgData name="" userId="" providerId="" clId="Web-{7DD0C295-FFAE-486C-9073-13CD500EB811}" dt="2018-10-14T18:39:50.968" v="158" actId="20577"/>
          <ac:spMkLst>
            <pc:docMk/>
            <pc:sldMk cId="638849409" sldId="303"/>
            <ac:spMk id="2" creationId="{61F2A02A-D8D0-489D-921D-68D7329005D2}"/>
          </ac:spMkLst>
        </pc:spChg>
        <pc:spChg chg="del mod">
          <ac:chgData name="" userId="" providerId="" clId="Web-{7DD0C295-FFAE-486C-9073-13CD500EB811}" dt="2018-10-14T18:41:06.110" v="196"/>
          <ac:spMkLst>
            <pc:docMk/>
            <pc:sldMk cId="638849409" sldId="303"/>
            <ac:spMk id="3" creationId="{D5A6BCF4-DB76-409E-B126-BF476818179F}"/>
          </ac:spMkLst>
        </pc:spChg>
        <pc:graphicFrameChg chg="add mod modGraphic">
          <ac:chgData name="" userId="" providerId="" clId="Web-{7DD0C295-FFAE-486C-9073-13CD500EB811}" dt="2018-10-14T18:44:19.614" v="201"/>
          <ac:graphicFrameMkLst>
            <pc:docMk/>
            <pc:sldMk cId="638849409" sldId="303"/>
            <ac:graphicFrameMk id="4" creationId="{EA33AE4F-12E1-4CDE-A13B-0130974C05CD}"/>
          </ac:graphicFrameMkLst>
        </pc:graphicFrameChg>
      </pc:sldChg>
      <pc:sldChg chg="modSp new modNotes">
        <pc:chgData name="" userId="" providerId="" clId="Web-{7DD0C295-FFAE-486C-9073-13CD500EB811}" dt="2018-10-14T19:48:27.124" v="1951" actId="20577"/>
        <pc:sldMkLst>
          <pc:docMk/>
          <pc:sldMk cId="354122270" sldId="304"/>
        </pc:sldMkLst>
        <pc:spChg chg="mod">
          <ac:chgData name="" userId="" providerId="" clId="Web-{7DD0C295-FFAE-486C-9073-13CD500EB811}" dt="2018-10-14T19:48:27.124" v="1951" actId="20577"/>
          <ac:spMkLst>
            <pc:docMk/>
            <pc:sldMk cId="354122270" sldId="304"/>
            <ac:spMk id="2" creationId="{B0226906-7B7E-40D2-9337-C0EAE856B797}"/>
          </ac:spMkLst>
        </pc:spChg>
        <pc:spChg chg="mod">
          <ac:chgData name="" userId="" providerId="" clId="Web-{7DD0C295-FFAE-486C-9073-13CD500EB811}" dt="2018-10-14T19:25:26.688" v="1527" actId="20577"/>
          <ac:spMkLst>
            <pc:docMk/>
            <pc:sldMk cId="354122270" sldId="304"/>
            <ac:spMk id="3" creationId="{7840AF43-C417-4CEB-B756-EFF3DAAE48DA}"/>
          </ac:spMkLst>
        </pc:spChg>
      </pc:sldChg>
      <pc:sldChg chg="modSp new modNotes">
        <pc:chgData name="" userId="" providerId="" clId="Web-{7DD0C295-FFAE-486C-9073-13CD500EB811}" dt="2018-10-14T19:48:27.186" v="1957" actId="20577"/>
        <pc:sldMkLst>
          <pc:docMk/>
          <pc:sldMk cId="3758546711" sldId="305"/>
        </pc:sldMkLst>
        <pc:spChg chg="mod">
          <ac:chgData name="" userId="" providerId="" clId="Web-{7DD0C295-FFAE-486C-9073-13CD500EB811}" dt="2018-10-14T19:48:27.186" v="1957" actId="20577"/>
          <ac:spMkLst>
            <pc:docMk/>
            <pc:sldMk cId="3758546711" sldId="305"/>
            <ac:spMk id="2" creationId="{D67B758A-0E2F-410F-B5DC-50152A5E2FFB}"/>
          </ac:spMkLst>
        </pc:spChg>
        <pc:spChg chg="mod">
          <ac:chgData name="" userId="" providerId="" clId="Web-{7DD0C295-FFAE-486C-9073-13CD500EB811}" dt="2018-10-14T19:48:27.092" v="1949" actId="20577"/>
          <ac:spMkLst>
            <pc:docMk/>
            <pc:sldMk cId="3758546711" sldId="305"/>
            <ac:spMk id="3" creationId="{3DA3A44A-1142-4948-897A-F08D8CE53D45}"/>
          </ac:spMkLst>
        </pc:spChg>
      </pc:sldChg>
      <pc:sldChg chg="modSp new ord">
        <pc:chgData name="" userId="" providerId="" clId="Web-{7DD0C295-FFAE-486C-9073-13CD500EB811}" dt="2018-10-14T19:06:08.499" v="745"/>
        <pc:sldMkLst>
          <pc:docMk/>
          <pc:sldMk cId="1889515051" sldId="306"/>
        </pc:sldMkLst>
        <pc:spChg chg="mod">
          <ac:chgData name="" userId="" providerId="" clId="Web-{7DD0C295-FFAE-486C-9073-13CD500EB811}" dt="2018-10-14T19:06:08.342" v="736" actId="20577"/>
          <ac:spMkLst>
            <pc:docMk/>
            <pc:sldMk cId="1889515051" sldId="306"/>
            <ac:spMk id="2" creationId="{01F8E18C-DE35-4589-9723-40C75FA56427}"/>
          </ac:spMkLst>
        </pc:spChg>
        <pc:spChg chg="mod">
          <ac:chgData name="" userId="" providerId="" clId="Web-{7DD0C295-FFAE-486C-9073-13CD500EB811}" dt="2018-10-14T19:06:08.436" v="742" actId="20577"/>
          <ac:spMkLst>
            <pc:docMk/>
            <pc:sldMk cId="1889515051" sldId="306"/>
            <ac:spMk id="3" creationId="{3CD28C86-E6B2-43F7-87B4-E6E5F47531E4}"/>
          </ac:spMkLst>
        </pc:spChg>
      </pc:sldChg>
      <pc:sldChg chg="modSp new modNotes">
        <pc:chgData name="" userId="" providerId="" clId="Web-{7DD0C295-FFAE-486C-9073-13CD500EB811}" dt="2018-10-14T19:33:06.943" v="1641"/>
        <pc:sldMkLst>
          <pc:docMk/>
          <pc:sldMk cId="3284685697" sldId="307"/>
        </pc:sldMkLst>
        <pc:spChg chg="mod">
          <ac:chgData name="" userId="" providerId="" clId="Web-{7DD0C295-FFAE-486C-9073-13CD500EB811}" dt="2018-10-14T19:17:17.375" v="1163" actId="20577"/>
          <ac:spMkLst>
            <pc:docMk/>
            <pc:sldMk cId="3284685697" sldId="307"/>
            <ac:spMk id="2" creationId="{E99D3F71-BF57-4698-A11C-24E561329753}"/>
          </ac:spMkLst>
        </pc:spChg>
        <pc:spChg chg="mod">
          <ac:chgData name="" userId="" providerId="" clId="Web-{7DD0C295-FFAE-486C-9073-13CD500EB811}" dt="2018-10-14T19:14:34.484" v="1092" actId="20577"/>
          <ac:spMkLst>
            <pc:docMk/>
            <pc:sldMk cId="3284685697" sldId="307"/>
            <ac:spMk id="3" creationId="{20300AD9-CBDC-44A3-9548-8DF11999EC91}"/>
          </ac:spMkLst>
        </pc:spChg>
      </pc:sldChg>
      <pc:sldChg chg="modSp new modNotes">
        <pc:chgData name="" userId="" providerId="" clId="Web-{7DD0C295-FFAE-486C-9073-13CD500EB811}" dt="2018-10-14T19:33:18.021" v="1647"/>
        <pc:sldMkLst>
          <pc:docMk/>
          <pc:sldMk cId="1026705349" sldId="308"/>
        </pc:sldMkLst>
        <pc:spChg chg="mod">
          <ac:chgData name="" userId="" providerId="" clId="Web-{7DD0C295-FFAE-486C-9073-13CD500EB811}" dt="2018-10-14T19:22:32.329" v="1428" actId="20577"/>
          <ac:spMkLst>
            <pc:docMk/>
            <pc:sldMk cId="1026705349" sldId="308"/>
            <ac:spMk id="2" creationId="{9236AD25-2F19-48E4-9B2A-332220D29A43}"/>
          </ac:spMkLst>
        </pc:spChg>
        <pc:spChg chg="mod">
          <ac:chgData name="" userId="" providerId="" clId="Web-{7DD0C295-FFAE-486C-9073-13CD500EB811}" dt="2018-10-14T19:21:51.828" v="1412" actId="20577"/>
          <ac:spMkLst>
            <pc:docMk/>
            <pc:sldMk cId="1026705349" sldId="308"/>
            <ac:spMk id="3" creationId="{1D1DA402-115E-4F5F-9898-09A882E7447F}"/>
          </ac:spMkLst>
        </pc:spChg>
      </pc:sldChg>
    </pc:docChg>
  </pc:docChgLst>
  <pc:docChgLst>
    <pc:chgData clId="Web-{18640383-414B-4BA1-92F3-EE8D54B6CC75}"/>
    <pc:docChg chg="modSld">
      <pc:chgData name="" userId="" providerId="" clId="Web-{18640383-414B-4BA1-92F3-EE8D54B6CC75}" dt="2018-10-03T13:32:53.145" v="5"/>
      <pc:docMkLst>
        <pc:docMk/>
      </pc:docMkLst>
      <pc:sldChg chg="modNotes">
        <pc:chgData name="" userId="" providerId="" clId="Web-{18640383-414B-4BA1-92F3-EE8D54B6CC75}" dt="2018-10-03T13:32:53.145" v="5"/>
        <pc:sldMkLst>
          <pc:docMk/>
          <pc:sldMk cId="3166269641" sldId="259"/>
        </pc:sldMkLst>
      </pc:sldChg>
    </pc:docChg>
  </pc:docChgLst>
  <pc:docChgLst>
    <pc:chgData clId="Web-{349E5B56-1B88-46DB-A18C-3836DCF2D46D}"/>
    <pc:docChg chg="addSld delSld modSld">
      <pc:chgData name="" userId="" providerId="" clId="Web-{349E5B56-1B88-46DB-A18C-3836DCF2D46D}" dt="2018-10-14T17:56:36.313" v="115" actId="20577"/>
      <pc:docMkLst>
        <pc:docMk/>
      </pc:docMkLst>
      <pc:sldChg chg="modSp">
        <pc:chgData name="" userId="" providerId="" clId="Web-{349E5B56-1B88-46DB-A18C-3836DCF2D46D}" dt="2018-10-14T17:48:06.092" v="2" actId="1076"/>
        <pc:sldMkLst>
          <pc:docMk/>
          <pc:sldMk cId="1540698386" sldId="258"/>
        </pc:sldMkLst>
        <pc:graphicFrameChg chg="mod">
          <ac:chgData name="" userId="" providerId="" clId="Web-{349E5B56-1B88-46DB-A18C-3836DCF2D46D}" dt="2018-10-14T17:48:06.092" v="2" actId="1076"/>
          <ac:graphicFrameMkLst>
            <pc:docMk/>
            <pc:sldMk cId="1540698386" sldId="258"/>
            <ac:graphicFrameMk id="4" creationId="{4BE2F5C7-AAC8-4052-BF29-276B133B565C}"/>
          </ac:graphicFrameMkLst>
        </pc:graphicFrameChg>
      </pc:sldChg>
      <pc:sldChg chg="modSp">
        <pc:chgData name="" userId="" providerId="" clId="Web-{349E5B56-1B88-46DB-A18C-3836DCF2D46D}" dt="2018-10-14T17:49:27.723" v="14" actId="14100"/>
        <pc:sldMkLst>
          <pc:docMk/>
          <pc:sldMk cId="3166269641" sldId="259"/>
        </pc:sldMkLst>
        <pc:spChg chg="mod">
          <ac:chgData name="" userId="" providerId="" clId="Web-{349E5B56-1B88-46DB-A18C-3836DCF2D46D}" dt="2018-10-14T17:49:27.723" v="14" actId="14100"/>
          <ac:spMkLst>
            <pc:docMk/>
            <pc:sldMk cId="3166269641" sldId="259"/>
            <ac:spMk id="2" creationId="{171007A1-1C2E-4001-B38C-06B1808B7790}"/>
          </ac:spMkLst>
        </pc:spChg>
        <pc:spChg chg="mod">
          <ac:chgData name="" userId="" providerId="" clId="Web-{349E5B56-1B88-46DB-A18C-3836DCF2D46D}" dt="2018-10-14T17:48:58.769" v="11" actId="1076"/>
          <ac:spMkLst>
            <pc:docMk/>
            <pc:sldMk cId="3166269641" sldId="259"/>
            <ac:spMk id="3" creationId="{FF736E11-D750-411F-B52E-EFAB2E60D54D}"/>
          </ac:spMkLst>
        </pc:spChg>
        <pc:spChg chg="mod">
          <ac:chgData name="" userId="" providerId="" clId="Web-{349E5B56-1B88-46DB-A18C-3836DCF2D46D}" dt="2018-10-14T17:49:14.863" v="13"/>
          <ac:spMkLst>
            <pc:docMk/>
            <pc:sldMk cId="3166269641" sldId="259"/>
            <ac:spMk id="4" creationId="{3FF4D0FD-3BFF-4EA0-8865-E7D9E0DA075C}"/>
          </ac:spMkLst>
        </pc:spChg>
      </pc:sldChg>
      <pc:sldChg chg="modSp">
        <pc:chgData name="" userId="" providerId="" clId="Web-{349E5B56-1B88-46DB-A18C-3836DCF2D46D}" dt="2018-10-14T17:48:22.795" v="4" actId="1076"/>
        <pc:sldMkLst>
          <pc:docMk/>
          <pc:sldMk cId="1720024781" sldId="260"/>
        </pc:sldMkLst>
        <pc:graphicFrameChg chg="mod">
          <ac:chgData name="" userId="" providerId="" clId="Web-{349E5B56-1B88-46DB-A18C-3836DCF2D46D}" dt="2018-10-14T17:48:22.795" v="4" actId="1076"/>
          <ac:graphicFrameMkLst>
            <pc:docMk/>
            <pc:sldMk cId="1720024781" sldId="260"/>
            <ac:graphicFrameMk id="4" creationId="{E903684D-2AD5-4815-8605-8105ACD93072}"/>
          </ac:graphicFrameMkLst>
        </pc:graphicFrameChg>
      </pc:sldChg>
      <pc:sldChg chg="modSp">
        <pc:chgData name="" userId="" providerId="" clId="Web-{349E5B56-1B88-46DB-A18C-3836DCF2D46D}" dt="2018-10-14T17:52:03.340" v="20" actId="1076"/>
        <pc:sldMkLst>
          <pc:docMk/>
          <pc:sldMk cId="231177939" sldId="261"/>
        </pc:sldMkLst>
        <pc:spChg chg="mod">
          <ac:chgData name="" userId="" providerId="" clId="Web-{349E5B56-1B88-46DB-A18C-3836DCF2D46D}" dt="2018-10-14T17:52:03.340" v="20" actId="1076"/>
          <ac:spMkLst>
            <pc:docMk/>
            <pc:sldMk cId="231177939" sldId="261"/>
            <ac:spMk id="2" creationId="{BBD7D44C-FA51-4F70-A586-99A85D4D8E2A}"/>
          </ac:spMkLst>
        </pc:spChg>
        <pc:graphicFrameChg chg="mod">
          <ac:chgData name="" userId="" providerId="" clId="Web-{349E5B56-1B88-46DB-A18C-3836DCF2D46D}" dt="2018-10-14T17:51:53.762" v="18" actId="1076"/>
          <ac:graphicFrameMkLst>
            <pc:docMk/>
            <pc:sldMk cId="231177939" sldId="261"/>
            <ac:graphicFrameMk id="4" creationId="{08B51A11-CA7F-4098-A767-720497D3CC8D}"/>
          </ac:graphicFrameMkLst>
        </pc:graphicFrameChg>
      </pc:sldChg>
      <pc:sldChg chg="addSp delSp modSp">
        <pc:chgData name="" userId="" providerId="" clId="Web-{349E5B56-1B88-46DB-A18C-3836DCF2D46D}" dt="2018-10-14T17:56:36.313" v="114" actId="20577"/>
        <pc:sldMkLst>
          <pc:docMk/>
          <pc:sldMk cId="2984884999" sldId="262"/>
        </pc:sldMkLst>
        <pc:spChg chg="add mod">
          <ac:chgData name="" userId="" providerId="" clId="Web-{349E5B56-1B88-46DB-A18C-3836DCF2D46D}" dt="2018-10-14T17:56:36.313" v="114" actId="20577"/>
          <ac:spMkLst>
            <pc:docMk/>
            <pc:sldMk cId="2984884999" sldId="262"/>
            <ac:spMk id="10" creationId="{5EB21470-CBC6-44F8-ADD6-A5A812BBC87F}"/>
          </ac:spMkLst>
        </pc:spChg>
        <pc:graphicFrameChg chg="del">
          <ac:chgData name="" userId="" providerId="" clId="Web-{349E5B56-1B88-46DB-A18C-3836DCF2D46D}" dt="2018-10-14T17:52:43.137" v="22"/>
          <ac:graphicFrameMkLst>
            <pc:docMk/>
            <pc:sldMk cId="2984884999" sldId="262"/>
            <ac:graphicFrameMk id="5" creationId="{B4CFCA8F-ABCD-4DE0-8490-10FC73FA9B18}"/>
          </ac:graphicFrameMkLst>
        </pc:graphicFrameChg>
      </pc:sldChg>
      <pc:sldChg chg="delSp">
        <pc:chgData name="" userId="" providerId="" clId="Web-{349E5B56-1B88-46DB-A18C-3836DCF2D46D}" dt="2018-10-14T17:52:21.528" v="21"/>
        <pc:sldMkLst>
          <pc:docMk/>
          <pc:sldMk cId="197699927" sldId="296"/>
        </pc:sldMkLst>
        <pc:spChg chg="del">
          <ac:chgData name="" userId="" providerId="" clId="Web-{349E5B56-1B88-46DB-A18C-3836DCF2D46D}" dt="2018-10-14T17:52:21.528" v="21"/>
          <ac:spMkLst>
            <pc:docMk/>
            <pc:sldMk cId="197699927" sldId="296"/>
            <ac:spMk id="3" creationId="{60EDB837-269A-4A56-981D-942B453F55D1}"/>
          </ac:spMkLst>
        </pc:spChg>
      </pc:sldChg>
      <pc:sldChg chg="new del">
        <pc:chgData name="" userId="" providerId="" clId="Web-{349E5B56-1B88-46DB-A18C-3836DCF2D46D}" dt="2018-10-14T17:54:36.235" v="53"/>
        <pc:sldMkLst>
          <pc:docMk/>
          <pc:sldMk cId="355661833" sldId="302"/>
        </pc:sldMkLst>
      </pc:sldChg>
      <pc:sldChg chg="modSp new">
        <pc:chgData name="" userId="" providerId="" clId="Web-{349E5B56-1B88-46DB-A18C-3836DCF2D46D}" dt="2018-10-14T17:55:57.485" v="104" actId="20577"/>
        <pc:sldMkLst>
          <pc:docMk/>
          <pc:sldMk cId="3395992775" sldId="302"/>
        </pc:sldMkLst>
        <pc:spChg chg="mod">
          <ac:chgData name="" userId="" providerId="" clId="Web-{349E5B56-1B88-46DB-A18C-3836DCF2D46D}" dt="2018-10-14T17:55:01.688" v="81" actId="20577"/>
          <ac:spMkLst>
            <pc:docMk/>
            <pc:sldMk cId="3395992775" sldId="302"/>
            <ac:spMk id="2" creationId="{52EFEF5E-BB20-4647-9FC1-54ADFDC42090}"/>
          </ac:spMkLst>
        </pc:spChg>
        <pc:spChg chg="mod">
          <ac:chgData name="" userId="" providerId="" clId="Web-{349E5B56-1B88-46DB-A18C-3836DCF2D46D}" dt="2018-10-14T17:55:57.485" v="104" actId="20577"/>
          <ac:spMkLst>
            <pc:docMk/>
            <pc:sldMk cId="3395992775" sldId="302"/>
            <ac:spMk id="3" creationId="{1C3A5CE1-BF02-44EA-997E-E6346568BE4E}"/>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AF72EB-C267-44B2-BF00-61A61ACF98FF}"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7D915626-43A0-46F7-9EBC-44A91F808BBF}">
      <dgm:prSet phldrT="[Text]"/>
      <dgm:spPr/>
      <dgm:t>
        <a:bodyPr/>
        <a:lstStyle/>
        <a:p>
          <a:r>
            <a:rPr lang="en-US" dirty="0">
              <a:cs typeface="Calibri Light"/>
            </a:rPr>
            <a:t>Introduction</a:t>
          </a:r>
        </a:p>
      </dgm:t>
    </dgm:pt>
    <dgm:pt modelId="{9D0E0718-C4B4-4DCA-A913-5CC63F8D44C4}" type="parTrans" cxnId="{5E0C4177-F16E-4D51-93BD-55B3C6F02065}">
      <dgm:prSet/>
      <dgm:spPr/>
      <dgm:t>
        <a:bodyPr/>
        <a:lstStyle/>
        <a:p>
          <a:endParaRPr lang="en-US"/>
        </a:p>
      </dgm:t>
    </dgm:pt>
    <dgm:pt modelId="{2D71A4E0-542A-4644-BE16-6ACA380C026D}" type="sibTrans" cxnId="{5E0C4177-F16E-4D51-93BD-55B3C6F02065}">
      <dgm:prSet/>
      <dgm:spPr/>
      <dgm:t>
        <a:bodyPr/>
        <a:lstStyle/>
        <a:p>
          <a:endParaRPr lang="en-US"/>
        </a:p>
      </dgm:t>
    </dgm:pt>
    <dgm:pt modelId="{14668A2D-0FEA-43C4-BA2A-7A6A1244B6A0}">
      <dgm:prSet phldrT="[Text]"/>
      <dgm:spPr/>
      <dgm:t>
        <a:bodyPr/>
        <a:lstStyle/>
        <a:p>
          <a:r>
            <a:rPr lang="en-US" dirty="0">
              <a:cs typeface="Calibri Light"/>
            </a:rPr>
            <a:t>Algorithm and Algorithmic Awareness</a:t>
          </a:r>
        </a:p>
      </dgm:t>
    </dgm:pt>
    <dgm:pt modelId="{35088EFC-A19B-4AC8-BC92-AE773C0B4604}" type="parTrans" cxnId="{B40A2552-9014-48BD-BF15-676991C6C32D}">
      <dgm:prSet/>
      <dgm:spPr/>
      <dgm:t>
        <a:bodyPr/>
        <a:lstStyle/>
        <a:p>
          <a:endParaRPr lang="en-US"/>
        </a:p>
      </dgm:t>
    </dgm:pt>
    <dgm:pt modelId="{CDDC49DF-41D0-4C89-8BF0-9A9F948A371B}" type="sibTrans" cxnId="{B40A2552-9014-48BD-BF15-676991C6C32D}">
      <dgm:prSet/>
      <dgm:spPr/>
      <dgm:t>
        <a:bodyPr/>
        <a:lstStyle/>
        <a:p>
          <a:endParaRPr lang="en-US"/>
        </a:p>
      </dgm:t>
    </dgm:pt>
    <dgm:pt modelId="{BC1E02E9-1D5D-45F6-B155-AC43EEE74930}">
      <dgm:prSet phldrT="[Text]"/>
      <dgm:spPr/>
      <dgm:t>
        <a:bodyPr/>
        <a:lstStyle/>
        <a:p>
          <a:r>
            <a:rPr lang="en-US" dirty="0">
              <a:cs typeface="Calibri Light"/>
            </a:rPr>
            <a:t>Questions</a:t>
          </a:r>
        </a:p>
      </dgm:t>
    </dgm:pt>
    <dgm:pt modelId="{7E905877-A822-4CF8-B386-D21E68B97CC3}" type="parTrans" cxnId="{48187292-B911-4CA1-BCED-8F010AE49189}">
      <dgm:prSet/>
      <dgm:spPr/>
    </dgm:pt>
    <dgm:pt modelId="{886FDBB6-8CD4-46C7-A2DC-1333CE048171}" type="sibTrans" cxnId="{48187292-B911-4CA1-BCED-8F010AE49189}">
      <dgm:prSet/>
      <dgm:spPr/>
      <dgm:t>
        <a:bodyPr/>
        <a:lstStyle/>
        <a:p>
          <a:endParaRPr lang="en-US"/>
        </a:p>
      </dgm:t>
    </dgm:pt>
    <dgm:pt modelId="{2E5B0B3D-E775-4089-BC24-BE4604AC26F8}">
      <dgm:prSet phldrT="[Text]"/>
      <dgm:spPr/>
      <dgm:t>
        <a:bodyPr/>
        <a:lstStyle/>
        <a:p>
          <a:r>
            <a:rPr lang="en-US" dirty="0">
              <a:cs typeface="Calibri Light"/>
            </a:rPr>
            <a:t>Breakout Session - Programming the Library</a:t>
          </a:r>
        </a:p>
      </dgm:t>
    </dgm:pt>
    <dgm:pt modelId="{91CC4331-B648-4323-B825-A8B58179A82A}" type="parTrans" cxnId="{10CE7DAF-73B0-4370-A859-F1AC8E9C476B}">
      <dgm:prSet/>
      <dgm:spPr/>
    </dgm:pt>
    <dgm:pt modelId="{5843A009-184F-4A1C-8A96-0D25BD109015}" type="sibTrans" cxnId="{10CE7DAF-73B0-4370-A859-F1AC8E9C476B}">
      <dgm:prSet/>
      <dgm:spPr/>
      <dgm:t>
        <a:bodyPr/>
        <a:lstStyle/>
        <a:p>
          <a:endParaRPr lang="en-US"/>
        </a:p>
      </dgm:t>
    </dgm:pt>
    <dgm:pt modelId="{AC1E63F4-4C05-49EE-AD8C-74A30D00BDC9}">
      <dgm:prSet phldrT="[Text]"/>
      <dgm:spPr/>
      <dgm:t>
        <a:bodyPr/>
        <a:lstStyle/>
        <a:p>
          <a:r>
            <a:rPr lang="en-US" dirty="0">
              <a:cs typeface="Calibri Light"/>
            </a:rPr>
            <a:t>ACRL Framework</a:t>
          </a:r>
        </a:p>
      </dgm:t>
    </dgm:pt>
    <dgm:pt modelId="{C9389A5F-167C-4F13-B1EE-DE2893BB7183}" type="parTrans" cxnId="{6D174DDF-6F97-45D1-B0E0-E4329045D7A0}">
      <dgm:prSet/>
      <dgm:spPr/>
    </dgm:pt>
    <dgm:pt modelId="{3664AF82-0CAD-4D00-AB2E-7D1393ED287F}" type="sibTrans" cxnId="{6D174DDF-6F97-45D1-B0E0-E4329045D7A0}">
      <dgm:prSet/>
      <dgm:spPr/>
      <dgm:t>
        <a:bodyPr/>
        <a:lstStyle/>
        <a:p>
          <a:endParaRPr lang="en-US"/>
        </a:p>
      </dgm:t>
    </dgm:pt>
    <dgm:pt modelId="{FB68DECA-3213-4EFD-AC03-80A782FF1177}">
      <dgm:prSet phldrT="[Text]"/>
      <dgm:spPr/>
      <dgm:t>
        <a:bodyPr/>
        <a:lstStyle/>
        <a:p>
          <a:r>
            <a:rPr lang="en-US" dirty="0">
              <a:cs typeface="Calibri Light"/>
            </a:rPr>
            <a:t>Algorithms in Action </a:t>
          </a:r>
        </a:p>
      </dgm:t>
    </dgm:pt>
    <dgm:pt modelId="{5A276D1B-DD90-40D5-83F7-79D57745E76B}" type="parTrans" cxnId="{A952A4AA-0064-4D44-9E75-E50A99304DF4}">
      <dgm:prSet/>
      <dgm:spPr/>
    </dgm:pt>
    <dgm:pt modelId="{08CE7E0D-78E0-4443-8C7B-47C4D1D2DB99}" type="sibTrans" cxnId="{A952A4AA-0064-4D44-9E75-E50A99304DF4}">
      <dgm:prSet/>
      <dgm:spPr/>
      <dgm:t>
        <a:bodyPr/>
        <a:lstStyle/>
        <a:p>
          <a:endParaRPr lang="en-US"/>
        </a:p>
      </dgm:t>
    </dgm:pt>
    <dgm:pt modelId="{812B9763-F932-42DE-9F85-0ECCC3DDF7DE}">
      <dgm:prSet phldrT="[Text]"/>
      <dgm:spPr/>
      <dgm:t>
        <a:bodyPr/>
        <a:lstStyle/>
        <a:p>
          <a:r>
            <a:rPr lang="en-US" dirty="0">
              <a:cs typeface="Calibri Light"/>
            </a:rPr>
            <a:t>First principles of algorithms</a:t>
          </a:r>
        </a:p>
      </dgm:t>
    </dgm:pt>
    <dgm:pt modelId="{ADEB48E5-310C-4E4F-B346-69E8227A5829}" type="parTrans" cxnId="{A08FDEE0-4946-4A20-B7C2-0784F3CF2CF5}">
      <dgm:prSet/>
      <dgm:spPr/>
    </dgm:pt>
    <dgm:pt modelId="{8A2AB74F-99F3-45B7-A5D6-75EBFC6F336E}" type="sibTrans" cxnId="{A08FDEE0-4946-4A20-B7C2-0784F3CF2CF5}">
      <dgm:prSet/>
      <dgm:spPr/>
    </dgm:pt>
    <dgm:pt modelId="{020DA4A7-812A-450C-BAE9-81E8DE0503C0}">
      <dgm:prSet phldrT="[Text]"/>
      <dgm:spPr/>
      <dgm:t>
        <a:bodyPr/>
        <a:lstStyle/>
        <a:p>
          <a:r>
            <a:rPr lang="en-US" dirty="0">
              <a:cs typeface="Calibri Light"/>
            </a:rPr>
            <a:t>Design exercise</a:t>
          </a:r>
        </a:p>
      </dgm:t>
    </dgm:pt>
    <dgm:pt modelId="{7D1C42A8-FF39-4FE2-AB74-D4F91431333A}" type="parTrans" cxnId="{83D276BD-6D36-4FA4-8087-E06EFB792A80}">
      <dgm:prSet/>
      <dgm:spPr/>
    </dgm:pt>
    <dgm:pt modelId="{265769F9-8FA4-48F0-8CCC-494C97EFEFEA}" type="sibTrans" cxnId="{83D276BD-6D36-4FA4-8087-E06EFB792A80}">
      <dgm:prSet/>
      <dgm:spPr/>
    </dgm:pt>
    <dgm:pt modelId="{4D307BDE-CDC9-4E11-BF30-3F2ACF6971CC}" type="pres">
      <dgm:prSet presAssocID="{94AF72EB-C267-44B2-BF00-61A61ACF98FF}" presName="linear" presStyleCnt="0">
        <dgm:presLayoutVars>
          <dgm:animLvl val="lvl"/>
          <dgm:resizeHandles val="exact"/>
        </dgm:presLayoutVars>
      </dgm:prSet>
      <dgm:spPr/>
    </dgm:pt>
    <dgm:pt modelId="{820FF05D-F376-4FE6-9DB4-FC95943C10C5}" type="pres">
      <dgm:prSet presAssocID="{7D915626-43A0-46F7-9EBC-44A91F808BBF}" presName="parentText" presStyleLbl="node1" presStyleIdx="0" presStyleCnt="8">
        <dgm:presLayoutVars>
          <dgm:chMax val="0"/>
          <dgm:bulletEnabled val="1"/>
        </dgm:presLayoutVars>
      </dgm:prSet>
      <dgm:spPr/>
    </dgm:pt>
    <dgm:pt modelId="{5EF130D2-D53B-4EE9-A791-42A22A987BDF}" type="pres">
      <dgm:prSet presAssocID="{2D71A4E0-542A-4644-BE16-6ACA380C026D}" presName="spacer" presStyleCnt="0"/>
      <dgm:spPr/>
    </dgm:pt>
    <dgm:pt modelId="{DD70A497-5D0D-436F-A615-E1CF2858DEAF}" type="pres">
      <dgm:prSet presAssocID="{14668A2D-0FEA-43C4-BA2A-7A6A1244B6A0}" presName="parentText" presStyleLbl="node1" presStyleIdx="1" presStyleCnt="8">
        <dgm:presLayoutVars>
          <dgm:chMax val="0"/>
          <dgm:bulletEnabled val="1"/>
        </dgm:presLayoutVars>
      </dgm:prSet>
      <dgm:spPr/>
    </dgm:pt>
    <dgm:pt modelId="{4FA803CF-136E-4717-8BE5-4834A8791780}" type="pres">
      <dgm:prSet presAssocID="{CDDC49DF-41D0-4C89-8BF0-9A9F948A371B}" presName="spacer" presStyleCnt="0"/>
      <dgm:spPr/>
    </dgm:pt>
    <dgm:pt modelId="{90C53161-A46B-446A-B9B2-01383EE15DF4}" type="pres">
      <dgm:prSet presAssocID="{FB68DECA-3213-4EFD-AC03-80A782FF1177}" presName="parentText" presStyleLbl="node1" presStyleIdx="2" presStyleCnt="8">
        <dgm:presLayoutVars>
          <dgm:chMax val="0"/>
          <dgm:bulletEnabled val="1"/>
        </dgm:presLayoutVars>
      </dgm:prSet>
      <dgm:spPr/>
    </dgm:pt>
    <dgm:pt modelId="{3F256520-29B2-49C5-89BD-543A730EC1E0}" type="pres">
      <dgm:prSet presAssocID="{08CE7E0D-78E0-4443-8C7B-47C4D1D2DB99}" presName="spacer" presStyleCnt="0"/>
      <dgm:spPr/>
    </dgm:pt>
    <dgm:pt modelId="{D1DB63E1-2D12-4DC7-8AC5-EE9F975FA59A}" type="pres">
      <dgm:prSet presAssocID="{AC1E63F4-4C05-49EE-AD8C-74A30D00BDC9}" presName="parentText" presStyleLbl="node1" presStyleIdx="3" presStyleCnt="8">
        <dgm:presLayoutVars>
          <dgm:chMax val="0"/>
          <dgm:bulletEnabled val="1"/>
        </dgm:presLayoutVars>
      </dgm:prSet>
      <dgm:spPr/>
    </dgm:pt>
    <dgm:pt modelId="{A88BD5DC-1E1B-4141-AC69-A6057D772FC1}" type="pres">
      <dgm:prSet presAssocID="{3664AF82-0CAD-4D00-AB2E-7D1393ED287F}" presName="spacer" presStyleCnt="0"/>
      <dgm:spPr/>
    </dgm:pt>
    <dgm:pt modelId="{3643071E-F5E1-4FBA-A45C-928D62AD0616}" type="pres">
      <dgm:prSet presAssocID="{2E5B0B3D-E775-4089-BC24-BE4604AC26F8}" presName="parentText" presStyleLbl="node1" presStyleIdx="4" presStyleCnt="8">
        <dgm:presLayoutVars>
          <dgm:chMax val="0"/>
          <dgm:bulletEnabled val="1"/>
        </dgm:presLayoutVars>
      </dgm:prSet>
      <dgm:spPr/>
    </dgm:pt>
    <dgm:pt modelId="{0F8531A9-9FD3-4588-B8A7-3E2B60FE9A28}" type="pres">
      <dgm:prSet presAssocID="{5843A009-184F-4A1C-8A96-0D25BD109015}" presName="spacer" presStyleCnt="0"/>
      <dgm:spPr/>
    </dgm:pt>
    <dgm:pt modelId="{7D8D4D34-5FED-4567-9274-CFDB1CB539EB}" type="pres">
      <dgm:prSet presAssocID="{BC1E02E9-1D5D-45F6-B155-AC43EEE74930}" presName="parentText" presStyleLbl="node1" presStyleIdx="5" presStyleCnt="8">
        <dgm:presLayoutVars>
          <dgm:chMax val="0"/>
          <dgm:bulletEnabled val="1"/>
        </dgm:presLayoutVars>
      </dgm:prSet>
      <dgm:spPr/>
    </dgm:pt>
    <dgm:pt modelId="{EF8EF6E4-B16F-4A7E-9A74-5305F3341E18}" type="pres">
      <dgm:prSet presAssocID="{886FDBB6-8CD4-46C7-A2DC-1333CE048171}" presName="spacer" presStyleCnt="0"/>
      <dgm:spPr/>
    </dgm:pt>
    <dgm:pt modelId="{83DC023F-2D3B-4701-A724-78C2DD636A23}" type="pres">
      <dgm:prSet presAssocID="{812B9763-F932-42DE-9F85-0ECCC3DDF7DE}" presName="parentText" presStyleLbl="node1" presStyleIdx="6" presStyleCnt="8">
        <dgm:presLayoutVars>
          <dgm:chMax val="0"/>
          <dgm:bulletEnabled val="1"/>
        </dgm:presLayoutVars>
      </dgm:prSet>
      <dgm:spPr/>
    </dgm:pt>
    <dgm:pt modelId="{BF751536-BB14-4F5D-BA16-17D30DE1793A}" type="pres">
      <dgm:prSet presAssocID="{8A2AB74F-99F3-45B7-A5D6-75EBFC6F336E}" presName="spacer" presStyleCnt="0"/>
      <dgm:spPr/>
    </dgm:pt>
    <dgm:pt modelId="{23F87C52-492B-4925-A0B1-8ABFDD5A6149}" type="pres">
      <dgm:prSet presAssocID="{020DA4A7-812A-450C-BAE9-81E8DE0503C0}" presName="parentText" presStyleLbl="node1" presStyleIdx="7" presStyleCnt="8">
        <dgm:presLayoutVars>
          <dgm:chMax val="0"/>
          <dgm:bulletEnabled val="1"/>
        </dgm:presLayoutVars>
      </dgm:prSet>
      <dgm:spPr/>
    </dgm:pt>
  </dgm:ptLst>
  <dgm:cxnLst>
    <dgm:cxn modelId="{07843A03-E86C-45B8-9C31-1CB3AF21A371}" type="presOf" srcId="{14668A2D-0FEA-43C4-BA2A-7A6A1244B6A0}" destId="{DD70A497-5D0D-436F-A615-E1CF2858DEAF}" srcOrd="0" destOrd="0" presId="urn:microsoft.com/office/officeart/2005/8/layout/vList2"/>
    <dgm:cxn modelId="{C4895020-F969-43DB-999C-B22AEFED3AE1}" type="presOf" srcId="{BC1E02E9-1D5D-45F6-B155-AC43EEE74930}" destId="{7D8D4D34-5FED-4567-9274-CFDB1CB539EB}" srcOrd="0" destOrd="0" presId="urn:microsoft.com/office/officeart/2005/8/layout/vList2"/>
    <dgm:cxn modelId="{B40A2552-9014-48BD-BF15-676991C6C32D}" srcId="{94AF72EB-C267-44B2-BF00-61A61ACF98FF}" destId="{14668A2D-0FEA-43C4-BA2A-7A6A1244B6A0}" srcOrd="1" destOrd="0" parTransId="{35088EFC-A19B-4AC8-BC92-AE773C0B4604}" sibTransId="{CDDC49DF-41D0-4C89-8BF0-9A9F948A371B}"/>
    <dgm:cxn modelId="{18C0D957-5F84-44BE-AC61-8BF9B3518FBC}" type="presOf" srcId="{7D915626-43A0-46F7-9EBC-44A91F808BBF}" destId="{820FF05D-F376-4FE6-9DB4-FC95943C10C5}" srcOrd="0" destOrd="0" presId="urn:microsoft.com/office/officeart/2005/8/layout/vList2"/>
    <dgm:cxn modelId="{3E05665D-85D0-4A8C-9002-14AA7E271486}" type="presOf" srcId="{812B9763-F932-42DE-9F85-0ECCC3DDF7DE}" destId="{83DC023F-2D3B-4701-A724-78C2DD636A23}" srcOrd="0" destOrd="0" presId="urn:microsoft.com/office/officeart/2005/8/layout/vList2"/>
    <dgm:cxn modelId="{943C8575-9697-4DCB-B587-97B7374E5377}" type="presOf" srcId="{020DA4A7-812A-450C-BAE9-81E8DE0503C0}" destId="{23F87C52-492B-4925-A0B1-8ABFDD5A6149}" srcOrd="0" destOrd="0" presId="urn:microsoft.com/office/officeart/2005/8/layout/vList2"/>
    <dgm:cxn modelId="{5E0C4177-F16E-4D51-93BD-55B3C6F02065}" srcId="{94AF72EB-C267-44B2-BF00-61A61ACF98FF}" destId="{7D915626-43A0-46F7-9EBC-44A91F808BBF}" srcOrd="0" destOrd="0" parTransId="{9D0E0718-C4B4-4DCA-A913-5CC63F8D44C4}" sibTransId="{2D71A4E0-542A-4644-BE16-6ACA380C026D}"/>
    <dgm:cxn modelId="{6825FA91-108B-44C2-A7E3-84FFE000E5F4}" type="presOf" srcId="{94AF72EB-C267-44B2-BF00-61A61ACF98FF}" destId="{4D307BDE-CDC9-4E11-BF30-3F2ACF6971CC}" srcOrd="0" destOrd="0" presId="urn:microsoft.com/office/officeart/2005/8/layout/vList2"/>
    <dgm:cxn modelId="{48187292-B911-4CA1-BCED-8F010AE49189}" srcId="{94AF72EB-C267-44B2-BF00-61A61ACF98FF}" destId="{BC1E02E9-1D5D-45F6-B155-AC43EEE74930}" srcOrd="5" destOrd="0" parTransId="{7E905877-A822-4CF8-B386-D21E68B97CC3}" sibTransId="{886FDBB6-8CD4-46C7-A2DC-1333CE048171}"/>
    <dgm:cxn modelId="{A952A4AA-0064-4D44-9E75-E50A99304DF4}" srcId="{94AF72EB-C267-44B2-BF00-61A61ACF98FF}" destId="{FB68DECA-3213-4EFD-AC03-80A782FF1177}" srcOrd="2" destOrd="0" parTransId="{5A276D1B-DD90-40D5-83F7-79D57745E76B}" sibTransId="{08CE7E0D-78E0-4443-8C7B-47C4D1D2DB99}"/>
    <dgm:cxn modelId="{10CE7DAF-73B0-4370-A859-F1AC8E9C476B}" srcId="{94AF72EB-C267-44B2-BF00-61A61ACF98FF}" destId="{2E5B0B3D-E775-4089-BC24-BE4604AC26F8}" srcOrd="4" destOrd="0" parTransId="{91CC4331-B648-4323-B825-A8B58179A82A}" sibTransId="{5843A009-184F-4A1C-8A96-0D25BD109015}"/>
    <dgm:cxn modelId="{83D276BD-6D36-4FA4-8087-E06EFB792A80}" srcId="{94AF72EB-C267-44B2-BF00-61A61ACF98FF}" destId="{020DA4A7-812A-450C-BAE9-81E8DE0503C0}" srcOrd="7" destOrd="0" parTransId="{7D1C42A8-FF39-4FE2-AB74-D4F91431333A}" sibTransId="{265769F9-8FA4-48F0-8CCC-494C97EFEFEA}"/>
    <dgm:cxn modelId="{20A98FC7-C1E3-481E-BBC2-134FA2C0B4E9}" type="presOf" srcId="{2E5B0B3D-E775-4089-BC24-BE4604AC26F8}" destId="{3643071E-F5E1-4FBA-A45C-928D62AD0616}" srcOrd="0" destOrd="0" presId="urn:microsoft.com/office/officeart/2005/8/layout/vList2"/>
    <dgm:cxn modelId="{876420CE-1FE7-4E7F-AF2C-B0FDD41F514C}" type="presOf" srcId="{AC1E63F4-4C05-49EE-AD8C-74A30D00BDC9}" destId="{D1DB63E1-2D12-4DC7-8AC5-EE9F975FA59A}" srcOrd="0" destOrd="0" presId="urn:microsoft.com/office/officeart/2005/8/layout/vList2"/>
    <dgm:cxn modelId="{C00EEDDD-325F-4EA2-9E2E-00EE7C09E29F}" type="presOf" srcId="{FB68DECA-3213-4EFD-AC03-80A782FF1177}" destId="{90C53161-A46B-446A-B9B2-01383EE15DF4}" srcOrd="0" destOrd="0" presId="urn:microsoft.com/office/officeart/2005/8/layout/vList2"/>
    <dgm:cxn modelId="{6D174DDF-6F97-45D1-B0E0-E4329045D7A0}" srcId="{94AF72EB-C267-44B2-BF00-61A61ACF98FF}" destId="{AC1E63F4-4C05-49EE-AD8C-74A30D00BDC9}" srcOrd="3" destOrd="0" parTransId="{C9389A5F-167C-4F13-B1EE-DE2893BB7183}" sibTransId="{3664AF82-0CAD-4D00-AB2E-7D1393ED287F}"/>
    <dgm:cxn modelId="{A08FDEE0-4946-4A20-B7C2-0784F3CF2CF5}" srcId="{94AF72EB-C267-44B2-BF00-61A61ACF98FF}" destId="{812B9763-F932-42DE-9F85-0ECCC3DDF7DE}" srcOrd="6" destOrd="0" parTransId="{ADEB48E5-310C-4E4F-B346-69E8227A5829}" sibTransId="{8A2AB74F-99F3-45B7-A5D6-75EBFC6F336E}"/>
    <dgm:cxn modelId="{2AA2D32C-6FB8-4956-BB8B-833C4C6AE6A7}" type="presParOf" srcId="{4D307BDE-CDC9-4E11-BF30-3F2ACF6971CC}" destId="{820FF05D-F376-4FE6-9DB4-FC95943C10C5}" srcOrd="0" destOrd="0" presId="urn:microsoft.com/office/officeart/2005/8/layout/vList2"/>
    <dgm:cxn modelId="{E5799ED9-9055-49D6-8CAE-B2C796086D8F}" type="presParOf" srcId="{4D307BDE-CDC9-4E11-BF30-3F2ACF6971CC}" destId="{5EF130D2-D53B-4EE9-A791-42A22A987BDF}" srcOrd="1" destOrd="0" presId="urn:microsoft.com/office/officeart/2005/8/layout/vList2"/>
    <dgm:cxn modelId="{CEF65E91-FB55-4ED2-B672-D10795A41FE2}" type="presParOf" srcId="{4D307BDE-CDC9-4E11-BF30-3F2ACF6971CC}" destId="{DD70A497-5D0D-436F-A615-E1CF2858DEAF}" srcOrd="2" destOrd="0" presId="urn:microsoft.com/office/officeart/2005/8/layout/vList2"/>
    <dgm:cxn modelId="{9DA09190-4A65-481A-B09F-8B0B17E35623}" type="presParOf" srcId="{4D307BDE-CDC9-4E11-BF30-3F2ACF6971CC}" destId="{4FA803CF-136E-4717-8BE5-4834A8791780}" srcOrd="3" destOrd="0" presId="urn:microsoft.com/office/officeart/2005/8/layout/vList2"/>
    <dgm:cxn modelId="{5CE99F20-05A6-4B33-8DEF-2BFBC06FE962}" type="presParOf" srcId="{4D307BDE-CDC9-4E11-BF30-3F2ACF6971CC}" destId="{90C53161-A46B-446A-B9B2-01383EE15DF4}" srcOrd="4" destOrd="0" presId="urn:microsoft.com/office/officeart/2005/8/layout/vList2"/>
    <dgm:cxn modelId="{5D591016-0C83-41D0-AF28-9C91D812A3B9}" type="presParOf" srcId="{4D307BDE-CDC9-4E11-BF30-3F2ACF6971CC}" destId="{3F256520-29B2-49C5-89BD-543A730EC1E0}" srcOrd="5" destOrd="0" presId="urn:microsoft.com/office/officeart/2005/8/layout/vList2"/>
    <dgm:cxn modelId="{C431D6B5-9DFB-4C1A-A793-479CA70CD4B5}" type="presParOf" srcId="{4D307BDE-CDC9-4E11-BF30-3F2ACF6971CC}" destId="{D1DB63E1-2D12-4DC7-8AC5-EE9F975FA59A}" srcOrd="6" destOrd="0" presId="urn:microsoft.com/office/officeart/2005/8/layout/vList2"/>
    <dgm:cxn modelId="{045DBF72-F5AD-4039-B520-33CE588A7563}" type="presParOf" srcId="{4D307BDE-CDC9-4E11-BF30-3F2ACF6971CC}" destId="{A88BD5DC-1E1B-4141-AC69-A6057D772FC1}" srcOrd="7" destOrd="0" presId="urn:microsoft.com/office/officeart/2005/8/layout/vList2"/>
    <dgm:cxn modelId="{FAF1593D-E8A1-4C10-B591-4B5C6F4835BB}" type="presParOf" srcId="{4D307BDE-CDC9-4E11-BF30-3F2ACF6971CC}" destId="{3643071E-F5E1-4FBA-A45C-928D62AD0616}" srcOrd="8" destOrd="0" presId="urn:microsoft.com/office/officeart/2005/8/layout/vList2"/>
    <dgm:cxn modelId="{334B29B5-0599-4D33-8A99-0823A78C452E}" type="presParOf" srcId="{4D307BDE-CDC9-4E11-BF30-3F2ACF6971CC}" destId="{0F8531A9-9FD3-4588-B8A7-3E2B60FE9A28}" srcOrd="9" destOrd="0" presId="urn:microsoft.com/office/officeart/2005/8/layout/vList2"/>
    <dgm:cxn modelId="{46F5645E-146D-4D68-82A6-3F56FCB2545D}" type="presParOf" srcId="{4D307BDE-CDC9-4E11-BF30-3F2ACF6971CC}" destId="{7D8D4D34-5FED-4567-9274-CFDB1CB539EB}" srcOrd="10" destOrd="0" presId="urn:microsoft.com/office/officeart/2005/8/layout/vList2"/>
    <dgm:cxn modelId="{BA87ED48-F1B3-4B3B-8C1C-797193C67623}" type="presParOf" srcId="{4D307BDE-CDC9-4E11-BF30-3F2ACF6971CC}" destId="{EF8EF6E4-B16F-4A7E-9A74-5305F3341E18}" srcOrd="11" destOrd="0" presId="urn:microsoft.com/office/officeart/2005/8/layout/vList2"/>
    <dgm:cxn modelId="{8DDFA111-3E96-4C9C-A924-5FDAA1EC4D86}" type="presParOf" srcId="{4D307BDE-CDC9-4E11-BF30-3F2ACF6971CC}" destId="{83DC023F-2D3B-4701-A724-78C2DD636A23}" srcOrd="12" destOrd="0" presId="urn:microsoft.com/office/officeart/2005/8/layout/vList2"/>
    <dgm:cxn modelId="{834D63B2-05A2-44FA-899E-F813FA9BE339}" type="presParOf" srcId="{4D307BDE-CDC9-4E11-BF30-3F2ACF6971CC}" destId="{BF751536-BB14-4F5D-BA16-17D30DE1793A}" srcOrd="13" destOrd="0" presId="urn:microsoft.com/office/officeart/2005/8/layout/vList2"/>
    <dgm:cxn modelId="{8B108C6F-1F5A-4F04-A574-C0E095C0E10E}" type="presParOf" srcId="{4D307BDE-CDC9-4E11-BF30-3F2ACF6971CC}" destId="{23F87C52-492B-4925-A0B1-8ABFDD5A6149}" srcOrd="1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026D69C-8AFE-43EC-8FDA-9E427C384028}"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en-US"/>
        </a:p>
      </dgm:t>
    </dgm:pt>
    <dgm:pt modelId="{06FD520D-941B-45BE-8FE6-E76A1A2BC631}">
      <dgm:prSet phldrT="[Text]"/>
      <dgm:spPr/>
      <dgm:t>
        <a:bodyPr/>
        <a:lstStyle/>
        <a:p>
          <a:r>
            <a:rPr lang="en-US" dirty="0">
              <a:cs typeface="Calibri Light"/>
            </a:rPr>
            <a:t>Jason Clark</a:t>
          </a:r>
        </a:p>
      </dgm:t>
    </dgm:pt>
    <dgm:pt modelId="{370FC7DF-3DC1-4D03-8B3F-A744B66CEC22}" type="parTrans" cxnId="{C0BD61C6-5E5B-4D69-83CD-E852E07A97E0}">
      <dgm:prSet/>
      <dgm:spPr/>
      <dgm:t>
        <a:bodyPr/>
        <a:lstStyle/>
        <a:p>
          <a:endParaRPr lang="en-US"/>
        </a:p>
      </dgm:t>
    </dgm:pt>
    <dgm:pt modelId="{ACE382C3-331A-49A9-87AD-70F3DFD695BE}" type="sibTrans" cxnId="{C0BD61C6-5E5B-4D69-83CD-E852E07A97E0}">
      <dgm:prSet/>
      <dgm:spPr/>
      <dgm:t>
        <a:bodyPr/>
        <a:lstStyle/>
        <a:p>
          <a:endParaRPr lang="en-US"/>
        </a:p>
      </dgm:t>
    </dgm:pt>
    <dgm:pt modelId="{ADCB04B9-B654-451E-9253-FDF1E66A1154}">
      <dgm:prSet phldrT="[Text]"/>
      <dgm:spPr/>
      <dgm:t>
        <a:bodyPr/>
        <a:lstStyle/>
        <a:p>
          <a:r>
            <a:rPr lang="en-US" dirty="0">
              <a:cs typeface="Calibri Light"/>
            </a:rPr>
            <a:t>Research Assistant</a:t>
          </a:r>
        </a:p>
      </dgm:t>
    </dgm:pt>
    <dgm:pt modelId="{E647B20F-42B0-44F4-BEC6-E0D025AD34B4}" type="parTrans" cxnId="{C4BFE872-95AF-43C8-A040-6CBA324F2659}">
      <dgm:prSet/>
      <dgm:spPr/>
    </dgm:pt>
    <dgm:pt modelId="{7BC04734-12FE-4B1D-84B9-E0AF51DC2293}" type="sibTrans" cxnId="{C4BFE872-95AF-43C8-A040-6CBA324F2659}">
      <dgm:prSet/>
      <dgm:spPr/>
    </dgm:pt>
    <dgm:pt modelId="{5CE053B0-0A49-4EE0-B616-1AD823E89FC7}">
      <dgm:prSet phldrT="[Text]"/>
      <dgm:spPr/>
      <dgm:t>
        <a:bodyPr/>
        <a:lstStyle/>
        <a:p>
          <a:r>
            <a:rPr lang="en-US" dirty="0">
              <a:cs typeface="Calibri Light"/>
            </a:rPr>
            <a:t>Tyler Bass</a:t>
          </a:r>
        </a:p>
      </dgm:t>
    </dgm:pt>
    <dgm:pt modelId="{54BCF542-B3AB-4BE4-B5B1-E3B304067E5B}" type="parTrans" cxnId="{116F2195-2C12-41DB-AE33-661DB23EA76B}">
      <dgm:prSet/>
      <dgm:spPr/>
    </dgm:pt>
    <dgm:pt modelId="{8F22883A-A436-44E7-ABFF-895B8F66E45A}" type="sibTrans" cxnId="{116F2195-2C12-41DB-AE33-661DB23EA76B}">
      <dgm:prSet/>
      <dgm:spPr/>
    </dgm:pt>
    <dgm:pt modelId="{58D1B03D-39CD-4349-AE46-4ECF5B0084ED}">
      <dgm:prSet phldrT="[Text]"/>
      <dgm:spPr/>
      <dgm:t>
        <a:bodyPr/>
        <a:lstStyle/>
        <a:p>
          <a:r>
            <a:rPr lang="en-US" dirty="0">
              <a:cs typeface="Calibri Light"/>
            </a:rPr>
            <a:t>Research Assistant, </a:t>
          </a:r>
        </a:p>
      </dgm:t>
    </dgm:pt>
    <dgm:pt modelId="{C6FD7AB9-CC39-4473-858F-7B12CED9D775}" type="parTrans" cxnId="{CFFBB388-A658-45D1-806F-4078130CA597}">
      <dgm:prSet/>
      <dgm:spPr/>
    </dgm:pt>
    <dgm:pt modelId="{60BF6681-9424-4337-9A5D-3BB47EA5A097}" type="sibTrans" cxnId="{CFFBB388-A658-45D1-806F-4078130CA597}">
      <dgm:prSet/>
      <dgm:spPr/>
    </dgm:pt>
    <dgm:pt modelId="{9A2C98BC-85EF-4A23-AACA-6D16A20CE385}">
      <dgm:prSet phldrT="[Text]"/>
      <dgm:spPr/>
      <dgm:t>
        <a:bodyPr/>
        <a:lstStyle/>
        <a:p>
          <a:r>
            <a:rPr lang="en-US" dirty="0">
              <a:cs typeface="Calibri Light"/>
            </a:rPr>
            <a:t>Julian </a:t>
          </a:r>
          <a:r>
            <a:rPr lang="en-US" dirty="0" err="1">
              <a:cs typeface="Calibri Light"/>
            </a:rPr>
            <a:t>Kaptanian</a:t>
          </a:r>
        </a:p>
      </dgm:t>
    </dgm:pt>
    <dgm:pt modelId="{7580AC96-FEDF-4412-BEA2-DE7910957E58}" type="parTrans" cxnId="{4B4A3424-7020-45E3-B8D4-FA89905BF976}">
      <dgm:prSet/>
      <dgm:spPr/>
    </dgm:pt>
    <dgm:pt modelId="{11611A85-FB1E-40AD-9980-67D1AEBE0AC2}" type="sibTrans" cxnId="{4B4A3424-7020-45E3-B8D4-FA89905BF976}">
      <dgm:prSet/>
      <dgm:spPr/>
    </dgm:pt>
    <dgm:pt modelId="{502F66F0-6CAC-4FFA-A1AB-BD37BB9D0BBD}">
      <dgm:prSet phldrT="[Text]"/>
      <dgm:spPr/>
      <dgm:t>
        <a:bodyPr/>
        <a:lstStyle/>
        <a:p>
          <a:r>
            <a:rPr lang="en-US" dirty="0">
              <a:cs typeface="Calibri Light"/>
            </a:rPr>
            <a:t>Associate Professor, </a:t>
          </a:r>
        </a:p>
      </dgm:t>
    </dgm:pt>
    <dgm:pt modelId="{F8CCDBBE-FEEE-41A6-8AEA-8BBA04828CC9}" type="parTrans" cxnId="{2D60F28B-97DA-49B4-A98A-270F464AB6DB}">
      <dgm:prSet/>
      <dgm:spPr/>
    </dgm:pt>
    <dgm:pt modelId="{07A3933D-4F1B-4B0C-95D3-0A535A28245D}" type="sibTrans" cxnId="{2D60F28B-97DA-49B4-A98A-270F464AB6DB}">
      <dgm:prSet/>
      <dgm:spPr/>
    </dgm:pt>
    <dgm:pt modelId="{869AEF9A-E77D-4361-BA66-D903A21AD368}">
      <dgm:prSet phldrT="[Text]"/>
      <dgm:spPr/>
      <dgm:t>
        <a:bodyPr/>
        <a:lstStyle/>
        <a:p>
          <a:r>
            <a:rPr lang="en-US" dirty="0">
              <a:cs typeface="Calibri Light"/>
            </a:rPr>
            <a:t>History of Science and Technology Undergraduate Student</a:t>
          </a:r>
        </a:p>
      </dgm:t>
    </dgm:pt>
    <dgm:pt modelId="{9507B5BE-3A47-498D-92DC-2E6376F5B7A9}" type="parTrans" cxnId="{AF30A2F0-C6F1-43E8-91EF-80EBC389E3A4}">
      <dgm:prSet/>
      <dgm:spPr/>
    </dgm:pt>
    <dgm:pt modelId="{50B1E356-0EFA-4CF2-BCD4-4ABC22849524}" type="sibTrans" cxnId="{AF30A2F0-C6F1-43E8-91EF-80EBC389E3A4}">
      <dgm:prSet/>
      <dgm:spPr/>
    </dgm:pt>
    <dgm:pt modelId="{2AFD7BE4-825D-42CD-974D-79DC9E4C6EAA}">
      <dgm:prSet phldrT="[Text]"/>
      <dgm:spPr/>
      <dgm:t>
        <a:bodyPr/>
        <a:lstStyle/>
        <a:p>
          <a:r>
            <a:rPr lang="en-US" dirty="0">
              <a:cs typeface="Calibri Light"/>
            </a:rPr>
            <a:t>Head of Archival Informatics and Special Collections, Montana State University</a:t>
          </a:r>
        </a:p>
      </dgm:t>
    </dgm:pt>
    <dgm:pt modelId="{0E7DE622-222B-466C-8611-83A934841A9C}" type="parTrans" cxnId="{F2B33C9B-ABFE-4FC6-A672-49206706A83E}">
      <dgm:prSet/>
      <dgm:spPr/>
    </dgm:pt>
    <dgm:pt modelId="{8B4B5336-1D53-47C4-9925-511B23346074}" type="sibTrans" cxnId="{F2B33C9B-ABFE-4FC6-A672-49206706A83E}">
      <dgm:prSet/>
      <dgm:spPr/>
    </dgm:pt>
    <dgm:pt modelId="{94AA43CA-83F8-4DE4-957A-766D84482A0C}">
      <dgm:prSet phldrT="[Text]"/>
      <dgm:spPr/>
      <dgm:t>
        <a:bodyPr/>
        <a:lstStyle/>
        <a:p>
          <a:r>
            <a:rPr lang="en-US" dirty="0">
              <a:cs typeface="Calibri Light"/>
            </a:rPr>
            <a:t>Computer Science Undergraduate Student</a:t>
          </a:r>
        </a:p>
      </dgm:t>
    </dgm:pt>
    <dgm:pt modelId="{364E7F61-0830-4095-B2FB-6BCD55FF4689}" type="parTrans" cxnId="{CD0F7E31-AE45-46D4-929C-B06253150747}">
      <dgm:prSet/>
      <dgm:spPr/>
    </dgm:pt>
    <dgm:pt modelId="{AAB97594-D11B-48A3-96BE-262D64BC33DE}" type="sibTrans" cxnId="{CD0F7E31-AE45-46D4-929C-B06253150747}">
      <dgm:prSet/>
      <dgm:spPr/>
    </dgm:pt>
    <dgm:pt modelId="{B85D3F98-F769-47EF-A69A-E2A506E3B0ED}" type="pres">
      <dgm:prSet presAssocID="{9026D69C-8AFE-43EC-8FDA-9E427C384028}" presName="Name0" presStyleCnt="0">
        <dgm:presLayoutVars>
          <dgm:dir/>
          <dgm:animLvl val="lvl"/>
          <dgm:resizeHandles val="exact"/>
        </dgm:presLayoutVars>
      </dgm:prSet>
      <dgm:spPr/>
    </dgm:pt>
    <dgm:pt modelId="{D1FF7D74-D76B-40A4-8105-414FD3CB7055}" type="pres">
      <dgm:prSet presAssocID="{06FD520D-941B-45BE-8FE6-E76A1A2BC631}" presName="composite" presStyleCnt="0"/>
      <dgm:spPr/>
    </dgm:pt>
    <dgm:pt modelId="{268C6D15-3309-4076-9D18-43B9DFCC5D69}" type="pres">
      <dgm:prSet presAssocID="{06FD520D-941B-45BE-8FE6-E76A1A2BC631}" presName="parTx" presStyleLbl="alignNode1" presStyleIdx="0" presStyleCnt="3">
        <dgm:presLayoutVars>
          <dgm:chMax val="0"/>
          <dgm:chPref val="0"/>
          <dgm:bulletEnabled val="1"/>
        </dgm:presLayoutVars>
      </dgm:prSet>
      <dgm:spPr/>
    </dgm:pt>
    <dgm:pt modelId="{D16BFF60-99EC-4D63-95C2-CC176309A701}" type="pres">
      <dgm:prSet presAssocID="{06FD520D-941B-45BE-8FE6-E76A1A2BC631}" presName="desTx" presStyleLbl="alignAccFollowNode1" presStyleIdx="0" presStyleCnt="3">
        <dgm:presLayoutVars>
          <dgm:bulletEnabled val="1"/>
        </dgm:presLayoutVars>
      </dgm:prSet>
      <dgm:spPr/>
    </dgm:pt>
    <dgm:pt modelId="{097230AF-BF21-408F-8E0E-975EEF6CF688}" type="pres">
      <dgm:prSet presAssocID="{ACE382C3-331A-49A9-87AD-70F3DFD695BE}" presName="space" presStyleCnt="0"/>
      <dgm:spPr/>
    </dgm:pt>
    <dgm:pt modelId="{BF7874CF-6485-4864-9CB6-D2754933BA35}" type="pres">
      <dgm:prSet presAssocID="{9A2C98BC-85EF-4A23-AACA-6D16A20CE385}" presName="composite" presStyleCnt="0"/>
      <dgm:spPr/>
    </dgm:pt>
    <dgm:pt modelId="{CABBF5A7-7762-4AA0-950A-517640DDD516}" type="pres">
      <dgm:prSet presAssocID="{9A2C98BC-85EF-4A23-AACA-6D16A20CE385}" presName="parTx" presStyleLbl="alignNode1" presStyleIdx="1" presStyleCnt="3">
        <dgm:presLayoutVars>
          <dgm:chMax val="0"/>
          <dgm:chPref val="0"/>
          <dgm:bulletEnabled val="1"/>
        </dgm:presLayoutVars>
      </dgm:prSet>
      <dgm:spPr/>
    </dgm:pt>
    <dgm:pt modelId="{CA912AF8-84AA-4278-B841-ED6A200A5DC6}" type="pres">
      <dgm:prSet presAssocID="{9A2C98BC-85EF-4A23-AACA-6D16A20CE385}" presName="desTx" presStyleLbl="alignAccFollowNode1" presStyleIdx="1" presStyleCnt="3">
        <dgm:presLayoutVars>
          <dgm:bulletEnabled val="1"/>
        </dgm:presLayoutVars>
      </dgm:prSet>
      <dgm:spPr/>
    </dgm:pt>
    <dgm:pt modelId="{1C06BF88-C219-44C8-B28D-EF3D11869D74}" type="pres">
      <dgm:prSet presAssocID="{11611A85-FB1E-40AD-9980-67D1AEBE0AC2}" presName="space" presStyleCnt="0"/>
      <dgm:spPr/>
    </dgm:pt>
    <dgm:pt modelId="{F838F374-BE35-45F8-B83E-E4CE485A274E}" type="pres">
      <dgm:prSet presAssocID="{5CE053B0-0A49-4EE0-B616-1AD823E89FC7}" presName="composite" presStyleCnt="0"/>
      <dgm:spPr/>
    </dgm:pt>
    <dgm:pt modelId="{20831C5E-C0E0-452F-9EF4-2A42FFE472F6}" type="pres">
      <dgm:prSet presAssocID="{5CE053B0-0A49-4EE0-B616-1AD823E89FC7}" presName="parTx" presStyleLbl="alignNode1" presStyleIdx="2" presStyleCnt="3">
        <dgm:presLayoutVars>
          <dgm:chMax val="0"/>
          <dgm:chPref val="0"/>
          <dgm:bulletEnabled val="1"/>
        </dgm:presLayoutVars>
      </dgm:prSet>
      <dgm:spPr/>
    </dgm:pt>
    <dgm:pt modelId="{9807EC43-1BF4-431C-92B3-5EF9556F802B}" type="pres">
      <dgm:prSet presAssocID="{5CE053B0-0A49-4EE0-B616-1AD823E89FC7}" presName="desTx" presStyleLbl="alignAccFollowNode1" presStyleIdx="2" presStyleCnt="3">
        <dgm:presLayoutVars>
          <dgm:bulletEnabled val="1"/>
        </dgm:presLayoutVars>
      </dgm:prSet>
      <dgm:spPr/>
    </dgm:pt>
  </dgm:ptLst>
  <dgm:cxnLst>
    <dgm:cxn modelId="{4B4A3424-7020-45E3-B8D4-FA89905BF976}" srcId="{9026D69C-8AFE-43EC-8FDA-9E427C384028}" destId="{9A2C98BC-85EF-4A23-AACA-6D16A20CE385}" srcOrd="1" destOrd="0" parTransId="{7580AC96-FEDF-4412-BEA2-DE7910957E58}" sibTransId="{11611A85-FB1E-40AD-9980-67D1AEBE0AC2}"/>
    <dgm:cxn modelId="{CD0F7E31-AE45-46D4-929C-B06253150747}" srcId="{5CE053B0-0A49-4EE0-B616-1AD823E89FC7}" destId="{94AA43CA-83F8-4DE4-957A-766D84482A0C}" srcOrd="1" destOrd="0" parTransId="{364E7F61-0830-4095-B2FB-6BCD55FF4689}" sibTransId="{AAB97594-D11B-48A3-96BE-262D64BC33DE}"/>
    <dgm:cxn modelId="{4C5FA750-8AA5-4917-ACFE-648E5BA4E59E}" type="presOf" srcId="{94AA43CA-83F8-4DE4-957A-766D84482A0C}" destId="{9807EC43-1BF4-431C-92B3-5EF9556F802B}" srcOrd="0" destOrd="1" presId="urn:microsoft.com/office/officeart/2005/8/layout/hList1"/>
    <dgm:cxn modelId="{E811686C-548F-48DA-8A48-3CB1883EB0C0}" type="presOf" srcId="{502F66F0-6CAC-4FFA-A1AB-BD37BB9D0BBD}" destId="{D16BFF60-99EC-4D63-95C2-CC176309A701}" srcOrd="0" destOrd="0" presId="urn:microsoft.com/office/officeart/2005/8/layout/hList1"/>
    <dgm:cxn modelId="{C4BFE872-95AF-43C8-A040-6CBA324F2659}" srcId="{5CE053B0-0A49-4EE0-B616-1AD823E89FC7}" destId="{ADCB04B9-B654-451E-9253-FDF1E66A1154}" srcOrd="0" destOrd="0" parTransId="{E647B20F-42B0-44F4-BEC6-E0D025AD34B4}" sibTransId="{7BC04734-12FE-4B1D-84B9-E0AF51DC2293}"/>
    <dgm:cxn modelId="{17B0DB75-D8D7-4BDF-AA23-D461CEFD5597}" type="presOf" srcId="{9A2C98BC-85EF-4A23-AACA-6D16A20CE385}" destId="{CABBF5A7-7762-4AA0-950A-517640DDD516}" srcOrd="0" destOrd="0" presId="urn:microsoft.com/office/officeart/2005/8/layout/hList1"/>
    <dgm:cxn modelId="{3CBCEB81-F391-41E5-BC65-6CBDC88944AC}" type="presOf" srcId="{2AFD7BE4-825D-42CD-974D-79DC9E4C6EAA}" destId="{D16BFF60-99EC-4D63-95C2-CC176309A701}" srcOrd="0" destOrd="1" presId="urn:microsoft.com/office/officeart/2005/8/layout/hList1"/>
    <dgm:cxn modelId="{CFFBB388-A658-45D1-806F-4078130CA597}" srcId="{9A2C98BC-85EF-4A23-AACA-6D16A20CE385}" destId="{58D1B03D-39CD-4349-AE46-4ECF5B0084ED}" srcOrd="0" destOrd="0" parTransId="{C6FD7AB9-CC39-4473-858F-7B12CED9D775}" sibTransId="{60BF6681-9424-4337-9A5D-3BB47EA5A097}"/>
    <dgm:cxn modelId="{2D60F28B-97DA-49B4-A98A-270F464AB6DB}" srcId="{06FD520D-941B-45BE-8FE6-E76A1A2BC631}" destId="{502F66F0-6CAC-4FFA-A1AB-BD37BB9D0BBD}" srcOrd="0" destOrd="0" parTransId="{F8CCDBBE-FEEE-41A6-8AEA-8BBA04828CC9}" sibTransId="{07A3933D-4F1B-4B0C-95D3-0A535A28245D}"/>
    <dgm:cxn modelId="{385C3890-A4D1-445D-8827-D3D3526707FF}" type="presOf" srcId="{869AEF9A-E77D-4361-BA66-D903A21AD368}" destId="{CA912AF8-84AA-4278-B841-ED6A200A5DC6}" srcOrd="0" destOrd="1" presId="urn:microsoft.com/office/officeart/2005/8/layout/hList1"/>
    <dgm:cxn modelId="{116F2195-2C12-41DB-AE33-661DB23EA76B}" srcId="{9026D69C-8AFE-43EC-8FDA-9E427C384028}" destId="{5CE053B0-0A49-4EE0-B616-1AD823E89FC7}" srcOrd="2" destOrd="0" parTransId="{54BCF542-B3AB-4BE4-B5B1-E3B304067E5B}" sibTransId="{8F22883A-A436-44E7-ABFF-895B8F66E45A}"/>
    <dgm:cxn modelId="{BCA87E99-13A0-4CF8-9BFE-131CCBEB1B6E}" type="presOf" srcId="{ADCB04B9-B654-451E-9253-FDF1E66A1154}" destId="{9807EC43-1BF4-431C-92B3-5EF9556F802B}" srcOrd="0" destOrd="0" presId="urn:microsoft.com/office/officeart/2005/8/layout/hList1"/>
    <dgm:cxn modelId="{F2B33C9B-ABFE-4FC6-A672-49206706A83E}" srcId="{06FD520D-941B-45BE-8FE6-E76A1A2BC631}" destId="{2AFD7BE4-825D-42CD-974D-79DC9E4C6EAA}" srcOrd="1" destOrd="0" parTransId="{0E7DE622-222B-466C-8611-83A934841A9C}" sibTransId="{8B4B5336-1D53-47C4-9925-511B23346074}"/>
    <dgm:cxn modelId="{9D1D27C1-98FE-42F9-9556-7409B490ACFF}" type="presOf" srcId="{9026D69C-8AFE-43EC-8FDA-9E427C384028}" destId="{B85D3F98-F769-47EF-A69A-E2A506E3B0ED}" srcOrd="0" destOrd="0" presId="urn:microsoft.com/office/officeart/2005/8/layout/hList1"/>
    <dgm:cxn modelId="{5847E1C4-9627-4983-AC57-A5D1C7470EF5}" type="presOf" srcId="{58D1B03D-39CD-4349-AE46-4ECF5B0084ED}" destId="{CA912AF8-84AA-4278-B841-ED6A200A5DC6}" srcOrd="0" destOrd="0" presId="urn:microsoft.com/office/officeart/2005/8/layout/hList1"/>
    <dgm:cxn modelId="{C0BD61C6-5E5B-4D69-83CD-E852E07A97E0}" srcId="{9026D69C-8AFE-43EC-8FDA-9E427C384028}" destId="{06FD520D-941B-45BE-8FE6-E76A1A2BC631}" srcOrd="0" destOrd="0" parTransId="{370FC7DF-3DC1-4D03-8B3F-A744B66CEC22}" sibTransId="{ACE382C3-331A-49A9-87AD-70F3DFD695BE}"/>
    <dgm:cxn modelId="{E8D1E2C6-F9FE-4F64-B811-C2A7A64CAC44}" type="presOf" srcId="{06FD520D-941B-45BE-8FE6-E76A1A2BC631}" destId="{268C6D15-3309-4076-9D18-43B9DFCC5D69}" srcOrd="0" destOrd="0" presId="urn:microsoft.com/office/officeart/2005/8/layout/hList1"/>
    <dgm:cxn modelId="{AF30A2F0-C6F1-43E8-91EF-80EBC389E3A4}" srcId="{9A2C98BC-85EF-4A23-AACA-6D16A20CE385}" destId="{869AEF9A-E77D-4361-BA66-D903A21AD368}" srcOrd="1" destOrd="0" parTransId="{9507B5BE-3A47-498D-92DC-2E6376F5B7A9}" sibTransId="{50B1E356-0EFA-4CF2-BCD4-4ABC22849524}"/>
    <dgm:cxn modelId="{706D2AF7-DC9A-493C-A1AF-2C9483337F4D}" type="presOf" srcId="{5CE053B0-0A49-4EE0-B616-1AD823E89FC7}" destId="{20831C5E-C0E0-452F-9EF4-2A42FFE472F6}" srcOrd="0" destOrd="0" presId="urn:microsoft.com/office/officeart/2005/8/layout/hList1"/>
    <dgm:cxn modelId="{FA316FE8-A52D-47AB-B1B5-B9BF6B80D28E}" type="presParOf" srcId="{B85D3F98-F769-47EF-A69A-E2A506E3B0ED}" destId="{D1FF7D74-D76B-40A4-8105-414FD3CB7055}" srcOrd="0" destOrd="0" presId="urn:microsoft.com/office/officeart/2005/8/layout/hList1"/>
    <dgm:cxn modelId="{B7C82287-5326-4C02-988D-B2D1C94FC833}" type="presParOf" srcId="{D1FF7D74-D76B-40A4-8105-414FD3CB7055}" destId="{268C6D15-3309-4076-9D18-43B9DFCC5D69}" srcOrd="0" destOrd="0" presId="urn:microsoft.com/office/officeart/2005/8/layout/hList1"/>
    <dgm:cxn modelId="{CBAC9F6E-A7A3-4CD2-B2EF-83D8EA465AEE}" type="presParOf" srcId="{D1FF7D74-D76B-40A4-8105-414FD3CB7055}" destId="{D16BFF60-99EC-4D63-95C2-CC176309A701}" srcOrd="1" destOrd="0" presId="urn:microsoft.com/office/officeart/2005/8/layout/hList1"/>
    <dgm:cxn modelId="{BF502EA3-EDF1-4FEB-81C0-E0E2C3CC9FB6}" type="presParOf" srcId="{B85D3F98-F769-47EF-A69A-E2A506E3B0ED}" destId="{097230AF-BF21-408F-8E0E-975EEF6CF688}" srcOrd="1" destOrd="0" presId="urn:microsoft.com/office/officeart/2005/8/layout/hList1"/>
    <dgm:cxn modelId="{9DE69D99-B49C-47D8-B695-12ED83E3D58A}" type="presParOf" srcId="{B85D3F98-F769-47EF-A69A-E2A506E3B0ED}" destId="{BF7874CF-6485-4864-9CB6-D2754933BA35}" srcOrd="2" destOrd="0" presId="urn:microsoft.com/office/officeart/2005/8/layout/hList1"/>
    <dgm:cxn modelId="{69269703-40FD-4188-9030-61713250756D}" type="presParOf" srcId="{BF7874CF-6485-4864-9CB6-D2754933BA35}" destId="{CABBF5A7-7762-4AA0-950A-517640DDD516}" srcOrd="0" destOrd="0" presId="urn:microsoft.com/office/officeart/2005/8/layout/hList1"/>
    <dgm:cxn modelId="{8F42D78A-7304-4689-BE6F-22E48FADF64C}" type="presParOf" srcId="{BF7874CF-6485-4864-9CB6-D2754933BA35}" destId="{CA912AF8-84AA-4278-B841-ED6A200A5DC6}" srcOrd="1" destOrd="0" presId="urn:microsoft.com/office/officeart/2005/8/layout/hList1"/>
    <dgm:cxn modelId="{6BA90083-9297-4110-AC07-0AC5AED3D2A0}" type="presParOf" srcId="{B85D3F98-F769-47EF-A69A-E2A506E3B0ED}" destId="{1C06BF88-C219-44C8-B28D-EF3D11869D74}" srcOrd="3" destOrd="0" presId="urn:microsoft.com/office/officeart/2005/8/layout/hList1"/>
    <dgm:cxn modelId="{D382A087-01C3-4B6C-B465-FCFD8A352741}" type="presParOf" srcId="{B85D3F98-F769-47EF-A69A-E2A506E3B0ED}" destId="{F838F374-BE35-45F8-B83E-E4CE485A274E}" srcOrd="4" destOrd="0" presId="urn:microsoft.com/office/officeart/2005/8/layout/hList1"/>
    <dgm:cxn modelId="{07E809B8-A82A-4E6B-925D-F2B498A1C0A5}" type="presParOf" srcId="{F838F374-BE35-45F8-B83E-E4CE485A274E}" destId="{20831C5E-C0E0-452F-9EF4-2A42FFE472F6}" srcOrd="0" destOrd="0" presId="urn:microsoft.com/office/officeart/2005/8/layout/hList1"/>
    <dgm:cxn modelId="{3AD34713-B12E-4E22-8DE7-DF21EDF6C0C2}" type="presParOf" srcId="{F838F374-BE35-45F8-B83E-E4CE485A274E}" destId="{9807EC43-1BF4-431C-92B3-5EF9556F802B}"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0AD96B6-F8DB-4ABA-902E-CA726E6A557A}" type="doc">
      <dgm:prSet loTypeId="urn:microsoft.com/office/officeart/2005/8/layout/pyramid1" loCatId="pyramid" qsTypeId="urn:microsoft.com/office/officeart/2005/8/quickstyle/simple1" qsCatId="simple" csTypeId="urn:microsoft.com/office/officeart/2005/8/colors/colorful5" csCatId="colorful" phldr="1"/>
      <dgm:spPr/>
      <dgm:t>
        <a:bodyPr/>
        <a:lstStyle/>
        <a:p>
          <a:endParaRPr lang="en-US"/>
        </a:p>
      </dgm:t>
    </dgm:pt>
    <dgm:pt modelId="{8CDFA8B3-530C-4C39-A281-0321981FAABD}">
      <dgm:prSet phldrT="[Text]"/>
      <dgm:spPr/>
      <dgm:t>
        <a:bodyPr/>
        <a:lstStyle/>
        <a:p>
          <a:r>
            <a:rPr lang="en-US" sz="3000" b="1" dirty="0">
              <a:solidFill>
                <a:srgbClr val="010000"/>
              </a:solidFill>
              <a:latin typeface="Century school"/>
              <a:cs typeface="Arial"/>
            </a:rPr>
            <a:t>Create actionable steps for teaching about algorithms in information literacy instruction</a:t>
          </a:r>
        </a:p>
      </dgm:t>
    </dgm:pt>
    <dgm:pt modelId="{69E4B499-8BF9-44C8-96B1-E11A7BB8E16B}" type="parTrans" cxnId="{398E791C-08EA-43F4-9E85-65F125FA747D}">
      <dgm:prSet/>
      <dgm:spPr/>
    </dgm:pt>
    <dgm:pt modelId="{36C92F58-875E-403E-8EB4-D12188A6B343}" type="sibTrans" cxnId="{398E791C-08EA-43F4-9E85-65F125FA747D}">
      <dgm:prSet/>
      <dgm:spPr/>
    </dgm:pt>
    <dgm:pt modelId="{62119FEC-8DAE-4805-8D9B-18F6F9E03EBD}">
      <dgm:prSet phldrT="[Text]"/>
      <dgm:spPr/>
      <dgm:t>
        <a:bodyPr/>
        <a:lstStyle/>
        <a:p>
          <a:r>
            <a:rPr lang="en-US" sz="3000" b="1" dirty="0">
              <a:latin typeface="Century school"/>
              <a:cs typeface="Arial"/>
            </a:rPr>
            <a:t>Learn how algorithms mediate digital experiences</a:t>
          </a:r>
          <a:endParaRPr lang="en-US" sz="3000" b="1" dirty="0">
            <a:solidFill>
              <a:srgbClr val="010000"/>
            </a:solidFill>
            <a:latin typeface="Century school"/>
            <a:cs typeface="Arial"/>
          </a:endParaRPr>
        </a:p>
      </dgm:t>
    </dgm:pt>
    <dgm:pt modelId="{3073BC0B-BED8-46F1-9AD1-8929D8DFFFFF}" type="parTrans" cxnId="{C90A079B-B189-4231-9203-228CB2865606}">
      <dgm:prSet/>
      <dgm:spPr/>
    </dgm:pt>
    <dgm:pt modelId="{4DA16A8C-EA00-4BE2-A3F5-B3205F93CB55}" type="sibTrans" cxnId="{C90A079B-B189-4231-9203-228CB2865606}">
      <dgm:prSet/>
      <dgm:spPr/>
    </dgm:pt>
    <dgm:pt modelId="{9FE719C1-35D2-4DCD-95CC-EB67583C7C79}">
      <dgm:prSet phldrT="[Text]"/>
      <dgm:spPr/>
      <dgm:t>
        <a:bodyPr/>
        <a:lstStyle/>
        <a:p>
          <a:r>
            <a:rPr lang="en-US" sz="3000" b="1" dirty="0">
              <a:solidFill>
                <a:srgbClr val="010000"/>
              </a:solidFill>
              <a:latin typeface="Century school"/>
              <a:cs typeface="Arial"/>
            </a:rPr>
            <a:t>Understand the invisible rules and processes embedded in software</a:t>
          </a:r>
        </a:p>
      </dgm:t>
    </dgm:pt>
    <dgm:pt modelId="{9B64D52A-7D4F-419D-9FEF-D8013EE8B936}" type="parTrans" cxnId="{1A1AD22B-5BA5-453A-AEA3-FA46283D6480}">
      <dgm:prSet/>
      <dgm:spPr/>
    </dgm:pt>
    <dgm:pt modelId="{9040F63C-F28D-4B54-9FBE-C87FD926DFCF}" type="sibTrans" cxnId="{1A1AD22B-5BA5-453A-AEA3-FA46283D6480}">
      <dgm:prSet/>
      <dgm:spPr/>
    </dgm:pt>
    <dgm:pt modelId="{532E8C2A-0333-4BC0-9465-902DB9A314E7}" type="pres">
      <dgm:prSet presAssocID="{20AD96B6-F8DB-4ABA-902E-CA726E6A557A}" presName="Name0" presStyleCnt="0">
        <dgm:presLayoutVars>
          <dgm:dir/>
          <dgm:animLvl val="lvl"/>
          <dgm:resizeHandles val="exact"/>
        </dgm:presLayoutVars>
      </dgm:prSet>
      <dgm:spPr/>
    </dgm:pt>
    <dgm:pt modelId="{A1AAF5BC-BBAA-43B3-BAA2-DD7B07F33A52}" type="pres">
      <dgm:prSet presAssocID="{8CDFA8B3-530C-4C39-A281-0321981FAABD}" presName="Name8" presStyleCnt="0"/>
      <dgm:spPr/>
    </dgm:pt>
    <dgm:pt modelId="{4C4D86DD-3D84-4207-9253-87FC40B4E79C}" type="pres">
      <dgm:prSet presAssocID="{8CDFA8B3-530C-4C39-A281-0321981FAABD}" presName="level" presStyleLbl="node1" presStyleIdx="0" presStyleCnt="3">
        <dgm:presLayoutVars>
          <dgm:chMax val="1"/>
          <dgm:bulletEnabled val="1"/>
        </dgm:presLayoutVars>
      </dgm:prSet>
      <dgm:spPr/>
    </dgm:pt>
    <dgm:pt modelId="{E67F3FB9-2411-4E8F-A239-CFF93CC3AE4D}" type="pres">
      <dgm:prSet presAssocID="{8CDFA8B3-530C-4C39-A281-0321981FAABD}" presName="levelTx" presStyleLbl="revTx" presStyleIdx="0" presStyleCnt="0">
        <dgm:presLayoutVars>
          <dgm:chMax val="1"/>
          <dgm:bulletEnabled val="1"/>
        </dgm:presLayoutVars>
      </dgm:prSet>
      <dgm:spPr/>
    </dgm:pt>
    <dgm:pt modelId="{91C9FF0F-B5A0-4BA3-ADA9-A8A87768F20E}" type="pres">
      <dgm:prSet presAssocID="{9FE719C1-35D2-4DCD-95CC-EB67583C7C79}" presName="Name8" presStyleCnt="0"/>
      <dgm:spPr/>
    </dgm:pt>
    <dgm:pt modelId="{80015791-FFCF-4768-9A82-4A0B05DE2A08}" type="pres">
      <dgm:prSet presAssocID="{9FE719C1-35D2-4DCD-95CC-EB67583C7C79}" presName="level" presStyleLbl="node1" presStyleIdx="1" presStyleCnt="3">
        <dgm:presLayoutVars>
          <dgm:chMax val="1"/>
          <dgm:bulletEnabled val="1"/>
        </dgm:presLayoutVars>
      </dgm:prSet>
      <dgm:spPr/>
    </dgm:pt>
    <dgm:pt modelId="{600C3BC5-AF27-4CB2-91EF-5CD51B20E15E}" type="pres">
      <dgm:prSet presAssocID="{9FE719C1-35D2-4DCD-95CC-EB67583C7C79}" presName="levelTx" presStyleLbl="revTx" presStyleIdx="0" presStyleCnt="0">
        <dgm:presLayoutVars>
          <dgm:chMax val="1"/>
          <dgm:bulletEnabled val="1"/>
        </dgm:presLayoutVars>
      </dgm:prSet>
      <dgm:spPr/>
    </dgm:pt>
    <dgm:pt modelId="{34AB0032-987B-45B2-ACA4-8EBF85835ADC}" type="pres">
      <dgm:prSet presAssocID="{62119FEC-8DAE-4805-8D9B-18F6F9E03EBD}" presName="Name8" presStyleCnt="0"/>
      <dgm:spPr/>
    </dgm:pt>
    <dgm:pt modelId="{C72A91FC-6EDA-4682-8C0D-48B39C5EEB44}" type="pres">
      <dgm:prSet presAssocID="{62119FEC-8DAE-4805-8D9B-18F6F9E03EBD}" presName="level" presStyleLbl="node1" presStyleIdx="2" presStyleCnt="3">
        <dgm:presLayoutVars>
          <dgm:chMax val="1"/>
          <dgm:bulletEnabled val="1"/>
        </dgm:presLayoutVars>
      </dgm:prSet>
      <dgm:spPr/>
    </dgm:pt>
    <dgm:pt modelId="{E34AFFE0-9379-4FB9-B132-6D9F98E22D22}" type="pres">
      <dgm:prSet presAssocID="{62119FEC-8DAE-4805-8D9B-18F6F9E03EBD}" presName="levelTx" presStyleLbl="revTx" presStyleIdx="0" presStyleCnt="0">
        <dgm:presLayoutVars>
          <dgm:chMax val="1"/>
          <dgm:bulletEnabled val="1"/>
        </dgm:presLayoutVars>
      </dgm:prSet>
      <dgm:spPr/>
    </dgm:pt>
  </dgm:ptLst>
  <dgm:cxnLst>
    <dgm:cxn modelId="{0F0E9A08-1D07-466D-B127-4BD922DAC521}" type="presOf" srcId="{62119FEC-8DAE-4805-8D9B-18F6F9E03EBD}" destId="{C72A91FC-6EDA-4682-8C0D-48B39C5EEB44}" srcOrd="0" destOrd="0" presId="urn:microsoft.com/office/officeart/2005/8/layout/pyramid1"/>
    <dgm:cxn modelId="{398E791C-08EA-43F4-9E85-65F125FA747D}" srcId="{20AD96B6-F8DB-4ABA-902E-CA726E6A557A}" destId="{8CDFA8B3-530C-4C39-A281-0321981FAABD}" srcOrd="0" destOrd="0" parTransId="{69E4B499-8BF9-44C8-96B1-E11A7BB8E16B}" sibTransId="{36C92F58-875E-403E-8EB4-D12188A6B343}"/>
    <dgm:cxn modelId="{1A1AD22B-5BA5-453A-AEA3-FA46283D6480}" srcId="{20AD96B6-F8DB-4ABA-902E-CA726E6A557A}" destId="{9FE719C1-35D2-4DCD-95CC-EB67583C7C79}" srcOrd="1" destOrd="0" parTransId="{9B64D52A-7D4F-419D-9FEF-D8013EE8B936}" sibTransId="{9040F63C-F28D-4B54-9FBE-C87FD926DFCF}"/>
    <dgm:cxn modelId="{BB69CA38-F72F-461B-8CFE-B77822EFE2F6}" type="presOf" srcId="{62119FEC-8DAE-4805-8D9B-18F6F9E03EBD}" destId="{E34AFFE0-9379-4FB9-B132-6D9F98E22D22}" srcOrd="1" destOrd="0" presId="urn:microsoft.com/office/officeart/2005/8/layout/pyramid1"/>
    <dgm:cxn modelId="{47634F6B-B81A-4FB6-9770-31B0CCDA52A1}" type="presOf" srcId="{9FE719C1-35D2-4DCD-95CC-EB67583C7C79}" destId="{80015791-FFCF-4768-9A82-4A0B05DE2A08}" srcOrd="0" destOrd="0" presId="urn:microsoft.com/office/officeart/2005/8/layout/pyramid1"/>
    <dgm:cxn modelId="{E9D7ED75-9A4C-44EF-B528-4AA65A49BFBF}" type="presOf" srcId="{8CDFA8B3-530C-4C39-A281-0321981FAABD}" destId="{E67F3FB9-2411-4E8F-A239-CFF93CC3AE4D}" srcOrd="1" destOrd="0" presId="urn:microsoft.com/office/officeart/2005/8/layout/pyramid1"/>
    <dgm:cxn modelId="{76002592-F9F9-42D1-88E9-CDFD024EACFE}" type="presOf" srcId="{20AD96B6-F8DB-4ABA-902E-CA726E6A557A}" destId="{532E8C2A-0333-4BC0-9465-902DB9A314E7}" srcOrd="0" destOrd="0" presId="urn:microsoft.com/office/officeart/2005/8/layout/pyramid1"/>
    <dgm:cxn modelId="{C90A079B-B189-4231-9203-228CB2865606}" srcId="{20AD96B6-F8DB-4ABA-902E-CA726E6A557A}" destId="{62119FEC-8DAE-4805-8D9B-18F6F9E03EBD}" srcOrd="2" destOrd="0" parTransId="{3073BC0B-BED8-46F1-9AD1-8929D8DFFFFF}" sibTransId="{4DA16A8C-EA00-4BE2-A3F5-B3205F93CB55}"/>
    <dgm:cxn modelId="{42AFB2ED-B37B-46FD-8F69-921EDD994ABE}" type="presOf" srcId="{9FE719C1-35D2-4DCD-95CC-EB67583C7C79}" destId="{600C3BC5-AF27-4CB2-91EF-5CD51B20E15E}" srcOrd="1" destOrd="0" presId="urn:microsoft.com/office/officeart/2005/8/layout/pyramid1"/>
    <dgm:cxn modelId="{2F272AF2-0905-4ECF-9168-32F8BF4BE980}" type="presOf" srcId="{8CDFA8B3-530C-4C39-A281-0321981FAABD}" destId="{4C4D86DD-3D84-4207-9253-87FC40B4E79C}" srcOrd="0" destOrd="0" presId="urn:microsoft.com/office/officeart/2005/8/layout/pyramid1"/>
    <dgm:cxn modelId="{55648A3E-C880-49FC-AF9F-5F8EF5CF6339}" type="presParOf" srcId="{532E8C2A-0333-4BC0-9465-902DB9A314E7}" destId="{A1AAF5BC-BBAA-43B3-BAA2-DD7B07F33A52}" srcOrd="0" destOrd="0" presId="urn:microsoft.com/office/officeart/2005/8/layout/pyramid1"/>
    <dgm:cxn modelId="{6F6AE655-A36B-4D17-BCE4-487A0B29D78C}" type="presParOf" srcId="{A1AAF5BC-BBAA-43B3-BAA2-DD7B07F33A52}" destId="{4C4D86DD-3D84-4207-9253-87FC40B4E79C}" srcOrd="0" destOrd="0" presId="urn:microsoft.com/office/officeart/2005/8/layout/pyramid1"/>
    <dgm:cxn modelId="{E724BE5E-784F-4690-9FA5-4AFCEC6EA4DB}" type="presParOf" srcId="{A1AAF5BC-BBAA-43B3-BAA2-DD7B07F33A52}" destId="{E67F3FB9-2411-4E8F-A239-CFF93CC3AE4D}" srcOrd="1" destOrd="0" presId="urn:microsoft.com/office/officeart/2005/8/layout/pyramid1"/>
    <dgm:cxn modelId="{B4429C00-9A58-4DEB-B5AF-4EB9740B06B3}" type="presParOf" srcId="{532E8C2A-0333-4BC0-9465-902DB9A314E7}" destId="{91C9FF0F-B5A0-4BA3-ADA9-A8A87768F20E}" srcOrd="1" destOrd="0" presId="urn:microsoft.com/office/officeart/2005/8/layout/pyramid1"/>
    <dgm:cxn modelId="{36220CEC-6F47-4B9B-8348-214C44228A7A}" type="presParOf" srcId="{91C9FF0F-B5A0-4BA3-ADA9-A8A87768F20E}" destId="{80015791-FFCF-4768-9A82-4A0B05DE2A08}" srcOrd="0" destOrd="0" presId="urn:microsoft.com/office/officeart/2005/8/layout/pyramid1"/>
    <dgm:cxn modelId="{08B57363-F28A-4946-9C2B-DA70507D37CA}" type="presParOf" srcId="{91C9FF0F-B5A0-4BA3-ADA9-A8A87768F20E}" destId="{600C3BC5-AF27-4CB2-91EF-5CD51B20E15E}" srcOrd="1" destOrd="0" presId="urn:microsoft.com/office/officeart/2005/8/layout/pyramid1"/>
    <dgm:cxn modelId="{ABFE06FA-83C1-4D9D-9804-0A840DD0664F}" type="presParOf" srcId="{532E8C2A-0333-4BC0-9465-902DB9A314E7}" destId="{34AB0032-987B-45B2-ACA4-8EBF85835ADC}" srcOrd="2" destOrd="0" presId="urn:microsoft.com/office/officeart/2005/8/layout/pyramid1"/>
    <dgm:cxn modelId="{62D2CBE6-D495-4015-87B7-D20BCE5398B5}" type="presParOf" srcId="{34AB0032-987B-45B2-ACA4-8EBF85835ADC}" destId="{C72A91FC-6EDA-4682-8C0D-48B39C5EEB44}" srcOrd="0" destOrd="0" presId="urn:microsoft.com/office/officeart/2005/8/layout/pyramid1"/>
    <dgm:cxn modelId="{212434B6-9A4D-4124-BBB2-76B64378602F}" type="presParOf" srcId="{34AB0032-987B-45B2-ACA4-8EBF85835ADC}" destId="{E34AFFE0-9379-4FB9-B132-6D9F98E22D22}"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5519546-8209-4528-804F-A8A8CCD0629D}" type="doc">
      <dgm:prSet loTypeId="urn:microsoft.com/office/officeart/2016/7/layout/VerticalHollowActionList" loCatId="List" qsTypeId="urn:microsoft.com/office/officeart/2005/8/quickstyle/simple1" qsCatId="simple" csTypeId="urn:microsoft.com/office/officeart/2005/8/colors/colorful5" csCatId="colorful" phldr="1"/>
      <dgm:spPr/>
      <dgm:t>
        <a:bodyPr/>
        <a:lstStyle/>
        <a:p>
          <a:endParaRPr lang="en-US"/>
        </a:p>
      </dgm:t>
    </dgm:pt>
    <dgm:pt modelId="{1D729D31-BC24-4082-B076-F0C1BE720E23}">
      <dgm:prSet/>
      <dgm:spPr/>
      <dgm:t>
        <a:bodyPr/>
        <a:lstStyle/>
        <a:p>
          <a:r>
            <a:rPr lang="en-US" dirty="0"/>
            <a:t>Create</a:t>
          </a:r>
        </a:p>
      </dgm:t>
    </dgm:pt>
    <dgm:pt modelId="{5FB18041-7526-41AA-872E-3FC4A600FE4E}" type="parTrans" cxnId="{277937F1-433F-4864-B42B-9DC480A29CC7}">
      <dgm:prSet/>
      <dgm:spPr/>
      <dgm:t>
        <a:bodyPr/>
        <a:lstStyle/>
        <a:p>
          <a:endParaRPr lang="en-US"/>
        </a:p>
      </dgm:t>
    </dgm:pt>
    <dgm:pt modelId="{588CF256-13EE-498F-8692-BF584CDCE0B6}" type="sibTrans" cxnId="{277937F1-433F-4864-B42B-9DC480A29CC7}">
      <dgm:prSet/>
      <dgm:spPr/>
      <dgm:t>
        <a:bodyPr/>
        <a:lstStyle/>
        <a:p>
          <a:endParaRPr lang="en-US"/>
        </a:p>
      </dgm:t>
    </dgm:pt>
    <dgm:pt modelId="{A6A38AD2-1138-443D-904B-D14A4B766B92}">
      <dgm:prSet/>
      <dgm:spPr/>
      <dgm:t>
        <a:bodyPr/>
        <a:lstStyle/>
        <a:p>
          <a:r>
            <a:rPr lang="en-US" dirty="0"/>
            <a:t>Reference Materials</a:t>
          </a:r>
        </a:p>
      </dgm:t>
    </dgm:pt>
    <dgm:pt modelId="{63136A6A-A2CD-4286-B289-48ED01AA9D10}" type="parTrans" cxnId="{24C433B6-E7E3-420E-A867-ABFED127D968}">
      <dgm:prSet/>
      <dgm:spPr/>
      <dgm:t>
        <a:bodyPr/>
        <a:lstStyle/>
        <a:p>
          <a:endParaRPr lang="en-US"/>
        </a:p>
      </dgm:t>
    </dgm:pt>
    <dgm:pt modelId="{6D7DDB9A-7329-4F99-B933-3AE3E9849035}" type="sibTrans" cxnId="{24C433B6-E7E3-420E-A867-ABFED127D968}">
      <dgm:prSet/>
      <dgm:spPr/>
      <dgm:t>
        <a:bodyPr/>
        <a:lstStyle/>
        <a:p>
          <a:endParaRPr lang="en-US"/>
        </a:p>
      </dgm:t>
    </dgm:pt>
    <dgm:pt modelId="{793063B3-6994-4D9F-8B6A-52A888CA45E1}">
      <dgm:prSet/>
      <dgm:spPr/>
      <dgm:t>
        <a:bodyPr/>
        <a:lstStyle/>
        <a:p>
          <a:r>
            <a:rPr lang="en-US" dirty="0"/>
            <a:t>Practice</a:t>
          </a:r>
        </a:p>
      </dgm:t>
    </dgm:pt>
    <dgm:pt modelId="{AC1D2B0B-0057-456E-81EF-18A6A4331564}" type="parTrans" cxnId="{73C9F3FE-422D-43F4-9A67-D76EF1658E99}">
      <dgm:prSet/>
      <dgm:spPr/>
      <dgm:t>
        <a:bodyPr/>
        <a:lstStyle/>
        <a:p>
          <a:endParaRPr lang="en-US"/>
        </a:p>
      </dgm:t>
    </dgm:pt>
    <dgm:pt modelId="{3D8503E9-4C5D-48D8-8218-80E68B7F909E}" type="sibTrans" cxnId="{73C9F3FE-422D-43F4-9A67-D76EF1658E99}">
      <dgm:prSet/>
      <dgm:spPr/>
      <dgm:t>
        <a:bodyPr/>
        <a:lstStyle/>
        <a:p>
          <a:endParaRPr lang="en-US"/>
        </a:p>
      </dgm:t>
    </dgm:pt>
    <dgm:pt modelId="{8DDDD27E-1105-4F22-A43D-996623DA5BBB}">
      <dgm:prSet/>
      <dgm:spPr/>
      <dgm:t>
        <a:bodyPr/>
        <a:lstStyle/>
        <a:p>
          <a:r>
            <a:rPr lang="en-US" dirty="0"/>
            <a:t>“Algorithmic Thinking”</a:t>
          </a:r>
        </a:p>
      </dgm:t>
    </dgm:pt>
    <dgm:pt modelId="{9F8EA5CC-4D2C-48CD-8278-85F857322F07}" type="parTrans" cxnId="{2ECB045B-6BFE-4DFD-B21F-E9A37636F5A0}">
      <dgm:prSet/>
      <dgm:spPr/>
      <dgm:t>
        <a:bodyPr/>
        <a:lstStyle/>
        <a:p>
          <a:endParaRPr lang="en-US"/>
        </a:p>
      </dgm:t>
    </dgm:pt>
    <dgm:pt modelId="{D8F69B69-F2EC-4579-AA45-549E9954086A}" type="sibTrans" cxnId="{2ECB045B-6BFE-4DFD-B21F-E9A37636F5A0}">
      <dgm:prSet/>
      <dgm:spPr/>
      <dgm:t>
        <a:bodyPr/>
        <a:lstStyle/>
        <a:p>
          <a:endParaRPr lang="en-US"/>
        </a:p>
      </dgm:t>
    </dgm:pt>
    <dgm:pt modelId="{CB8ABEA8-7922-441C-9A22-30B01921DEE0}">
      <dgm:prSet/>
      <dgm:spPr/>
      <dgm:t>
        <a:bodyPr/>
        <a:lstStyle/>
        <a:p>
          <a:r>
            <a:rPr lang="en-US" dirty="0"/>
            <a:t>Build</a:t>
          </a:r>
        </a:p>
      </dgm:t>
    </dgm:pt>
    <dgm:pt modelId="{BD617A6E-8F6B-4A22-8F5C-183821CA453A}" type="parTrans" cxnId="{649941DF-873D-4409-8366-92163BDC5A0E}">
      <dgm:prSet/>
      <dgm:spPr/>
      <dgm:t>
        <a:bodyPr/>
        <a:lstStyle/>
        <a:p>
          <a:endParaRPr lang="en-US"/>
        </a:p>
      </dgm:t>
    </dgm:pt>
    <dgm:pt modelId="{0F094606-296C-4849-93D3-98D8F8E4A23E}" type="sibTrans" cxnId="{649941DF-873D-4409-8366-92163BDC5A0E}">
      <dgm:prSet/>
      <dgm:spPr/>
      <dgm:t>
        <a:bodyPr/>
        <a:lstStyle/>
        <a:p>
          <a:endParaRPr lang="en-US"/>
        </a:p>
      </dgm:t>
    </dgm:pt>
    <dgm:pt modelId="{5D03968F-059B-4228-8268-32042156A422}">
      <dgm:prSet/>
      <dgm:spPr/>
      <dgm:t>
        <a:bodyPr/>
        <a:lstStyle/>
        <a:p>
          <a:r>
            <a:rPr lang="en-US" dirty="0"/>
            <a:t>Tools with algorithmic transparency in mind</a:t>
          </a:r>
        </a:p>
      </dgm:t>
    </dgm:pt>
    <dgm:pt modelId="{B310286B-F2A1-4C2D-837B-4FBDE7BB12EE}" type="parTrans" cxnId="{4570228E-8642-4B16-9664-2AFC62914A79}">
      <dgm:prSet/>
      <dgm:spPr/>
      <dgm:t>
        <a:bodyPr/>
        <a:lstStyle/>
        <a:p>
          <a:endParaRPr lang="en-US"/>
        </a:p>
      </dgm:t>
    </dgm:pt>
    <dgm:pt modelId="{DC45294B-55C5-48A1-A884-90A51B6F4CA9}" type="sibTrans" cxnId="{4570228E-8642-4B16-9664-2AFC62914A79}">
      <dgm:prSet/>
      <dgm:spPr/>
      <dgm:t>
        <a:bodyPr/>
        <a:lstStyle/>
        <a:p>
          <a:endParaRPr lang="en-US"/>
        </a:p>
      </dgm:t>
    </dgm:pt>
    <dgm:pt modelId="{C5DB70F6-4738-402E-8F17-427C0900D6A4}">
      <dgm:prSet/>
      <dgm:spPr/>
      <dgm:t>
        <a:bodyPr/>
        <a:lstStyle/>
        <a:p>
          <a:r>
            <a:rPr lang="en-US" dirty="0"/>
            <a:t>Establish</a:t>
          </a:r>
        </a:p>
      </dgm:t>
    </dgm:pt>
    <dgm:pt modelId="{F59DA7B6-0580-43E3-B236-37D61714D4ED}" type="parTrans" cxnId="{18007B67-528D-4AB8-927F-39D4A64B889F}">
      <dgm:prSet/>
      <dgm:spPr/>
      <dgm:t>
        <a:bodyPr/>
        <a:lstStyle/>
        <a:p>
          <a:endParaRPr lang="en-US"/>
        </a:p>
      </dgm:t>
    </dgm:pt>
    <dgm:pt modelId="{0114E82A-AAD1-4B1A-96B0-1903AEB46763}" type="sibTrans" cxnId="{18007B67-528D-4AB8-927F-39D4A64B889F}">
      <dgm:prSet/>
      <dgm:spPr/>
      <dgm:t>
        <a:bodyPr/>
        <a:lstStyle/>
        <a:p>
          <a:endParaRPr lang="en-US"/>
        </a:p>
      </dgm:t>
    </dgm:pt>
    <dgm:pt modelId="{2D1B0903-DA89-4B23-AA03-E6A14ECADBCE}">
      <dgm:prSet/>
      <dgm:spPr/>
      <dgm:t>
        <a:bodyPr/>
        <a:lstStyle/>
        <a:p>
          <a:r>
            <a:rPr lang="en-US" dirty="0"/>
            <a:t>“ Algorithmic awareness” as a digital competency</a:t>
          </a:r>
        </a:p>
      </dgm:t>
    </dgm:pt>
    <dgm:pt modelId="{411AD730-8749-46FF-82E1-DC0C396C0F92}" type="parTrans" cxnId="{27251CB1-D081-4670-9963-068F0464F917}">
      <dgm:prSet/>
      <dgm:spPr/>
      <dgm:t>
        <a:bodyPr/>
        <a:lstStyle/>
        <a:p>
          <a:endParaRPr lang="en-US"/>
        </a:p>
      </dgm:t>
    </dgm:pt>
    <dgm:pt modelId="{8B3CFAAB-965B-433E-9092-44394EFA4109}" type="sibTrans" cxnId="{27251CB1-D081-4670-9963-068F0464F917}">
      <dgm:prSet/>
      <dgm:spPr/>
      <dgm:t>
        <a:bodyPr/>
        <a:lstStyle/>
        <a:p>
          <a:endParaRPr lang="en-US"/>
        </a:p>
      </dgm:t>
    </dgm:pt>
    <dgm:pt modelId="{B231A999-0E1E-408C-BDDB-BCCE915BABA5}" type="pres">
      <dgm:prSet presAssocID="{95519546-8209-4528-804F-A8A8CCD0629D}" presName="Name0" presStyleCnt="0">
        <dgm:presLayoutVars>
          <dgm:dir/>
          <dgm:animLvl val="lvl"/>
          <dgm:resizeHandles val="exact"/>
        </dgm:presLayoutVars>
      </dgm:prSet>
      <dgm:spPr/>
    </dgm:pt>
    <dgm:pt modelId="{11FF1619-88AE-42B6-8041-6EB11A191623}" type="pres">
      <dgm:prSet presAssocID="{1D729D31-BC24-4082-B076-F0C1BE720E23}" presName="linNode" presStyleCnt="0"/>
      <dgm:spPr/>
    </dgm:pt>
    <dgm:pt modelId="{AD2CE530-83A9-4C31-8430-15803D56CBB1}" type="pres">
      <dgm:prSet presAssocID="{1D729D31-BC24-4082-B076-F0C1BE720E23}" presName="parentText" presStyleLbl="solidFgAcc1" presStyleIdx="0" presStyleCnt="4">
        <dgm:presLayoutVars>
          <dgm:chMax val="1"/>
          <dgm:bulletEnabled/>
        </dgm:presLayoutVars>
      </dgm:prSet>
      <dgm:spPr/>
    </dgm:pt>
    <dgm:pt modelId="{52306262-5BC6-442E-95ED-E2E3CE949337}" type="pres">
      <dgm:prSet presAssocID="{1D729D31-BC24-4082-B076-F0C1BE720E23}" presName="descendantText" presStyleLbl="alignNode1" presStyleIdx="0" presStyleCnt="4">
        <dgm:presLayoutVars>
          <dgm:bulletEnabled/>
        </dgm:presLayoutVars>
      </dgm:prSet>
      <dgm:spPr/>
    </dgm:pt>
    <dgm:pt modelId="{A9707F1E-E5DF-4FED-A3B6-AB480846D2E9}" type="pres">
      <dgm:prSet presAssocID="{588CF256-13EE-498F-8692-BF584CDCE0B6}" presName="sp" presStyleCnt="0"/>
      <dgm:spPr/>
    </dgm:pt>
    <dgm:pt modelId="{0431DE58-6871-43A5-8217-22951BFA0DF1}" type="pres">
      <dgm:prSet presAssocID="{793063B3-6994-4D9F-8B6A-52A888CA45E1}" presName="linNode" presStyleCnt="0"/>
      <dgm:spPr/>
    </dgm:pt>
    <dgm:pt modelId="{47758C15-2A6A-4FF4-BA5D-C9006FDEAC70}" type="pres">
      <dgm:prSet presAssocID="{793063B3-6994-4D9F-8B6A-52A888CA45E1}" presName="parentText" presStyleLbl="solidFgAcc1" presStyleIdx="1" presStyleCnt="4">
        <dgm:presLayoutVars>
          <dgm:chMax val="1"/>
          <dgm:bulletEnabled/>
        </dgm:presLayoutVars>
      </dgm:prSet>
      <dgm:spPr/>
    </dgm:pt>
    <dgm:pt modelId="{9EB79F7D-742A-4226-944D-641FE01AFE2C}" type="pres">
      <dgm:prSet presAssocID="{793063B3-6994-4D9F-8B6A-52A888CA45E1}" presName="descendantText" presStyleLbl="alignNode1" presStyleIdx="1" presStyleCnt="4">
        <dgm:presLayoutVars>
          <dgm:bulletEnabled/>
        </dgm:presLayoutVars>
      </dgm:prSet>
      <dgm:spPr/>
    </dgm:pt>
    <dgm:pt modelId="{75395FFC-C85A-42D0-8ED5-6D09CD74602B}" type="pres">
      <dgm:prSet presAssocID="{3D8503E9-4C5D-48D8-8218-80E68B7F909E}" presName="sp" presStyleCnt="0"/>
      <dgm:spPr/>
    </dgm:pt>
    <dgm:pt modelId="{8EE335C5-AF6E-4652-8036-91197D4644C6}" type="pres">
      <dgm:prSet presAssocID="{CB8ABEA8-7922-441C-9A22-30B01921DEE0}" presName="linNode" presStyleCnt="0"/>
      <dgm:spPr/>
    </dgm:pt>
    <dgm:pt modelId="{89285299-C32B-4893-945C-0C8636A73669}" type="pres">
      <dgm:prSet presAssocID="{CB8ABEA8-7922-441C-9A22-30B01921DEE0}" presName="parentText" presStyleLbl="solidFgAcc1" presStyleIdx="2" presStyleCnt="4">
        <dgm:presLayoutVars>
          <dgm:chMax val="1"/>
          <dgm:bulletEnabled/>
        </dgm:presLayoutVars>
      </dgm:prSet>
      <dgm:spPr/>
    </dgm:pt>
    <dgm:pt modelId="{9AA25D67-D6F0-4A74-BDDE-AD86A3B4A4D1}" type="pres">
      <dgm:prSet presAssocID="{CB8ABEA8-7922-441C-9A22-30B01921DEE0}" presName="descendantText" presStyleLbl="alignNode1" presStyleIdx="2" presStyleCnt="4">
        <dgm:presLayoutVars>
          <dgm:bulletEnabled/>
        </dgm:presLayoutVars>
      </dgm:prSet>
      <dgm:spPr/>
    </dgm:pt>
    <dgm:pt modelId="{87298C62-0BC3-4A86-9135-2E3DE6DDDB71}" type="pres">
      <dgm:prSet presAssocID="{0F094606-296C-4849-93D3-98D8F8E4A23E}" presName="sp" presStyleCnt="0"/>
      <dgm:spPr/>
    </dgm:pt>
    <dgm:pt modelId="{6DFE22E6-1E88-47C1-84A7-CA3FCDFE0168}" type="pres">
      <dgm:prSet presAssocID="{C5DB70F6-4738-402E-8F17-427C0900D6A4}" presName="linNode" presStyleCnt="0"/>
      <dgm:spPr/>
    </dgm:pt>
    <dgm:pt modelId="{765595E9-83AF-4587-9E85-C499BD9425C3}" type="pres">
      <dgm:prSet presAssocID="{C5DB70F6-4738-402E-8F17-427C0900D6A4}" presName="parentText" presStyleLbl="solidFgAcc1" presStyleIdx="3" presStyleCnt="4">
        <dgm:presLayoutVars>
          <dgm:chMax val="1"/>
          <dgm:bulletEnabled/>
        </dgm:presLayoutVars>
      </dgm:prSet>
      <dgm:spPr/>
    </dgm:pt>
    <dgm:pt modelId="{8AA607A2-3680-4A6A-9851-B0BBD980B510}" type="pres">
      <dgm:prSet presAssocID="{C5DB70F6-4738-402E-8F17-427C0900D6A4}" presName="descendantText" presStyleLbl="alignNode1" presStyleIdx="3" presStyleCnt="4">
        <dgm:presLayoutVars>
          <dgm:bulletEnabled/>
        </dgm:presLayoutVars>
      </dgm:prSet>
      <dgm:spPr/>
    </dgm:pt>
  </dgm:ptLst>
  <dgm:cxnLst>
    <dgm:cxn modelId="{4A18CC03-0E9C-47BC-A169-4E68A910742F}" type="presOf" srcId="{A6A38AD2-1138-443D-904B-D14A4B766B92}" destId="{52306262-5BC6-442E-95ED-E2E3CE949337}" srcOrd="0" destOrd="0" presId="urn:microsoft.com/office/officeart/2016/7/layout/VerticalHollowActionList"/>
    <dgm:cxn modelId="{0122310F-AF82-444F-A307-CF66594B6EEB}" type="presOf" srcId="{2D1B0903-DA89-4B23-AA03-E6A14ECADBCE}" destId="{8AA607A2-3680-4A6A-9851-B0BBD980B510}" srcOrd="0" destOrd="0" presId="urn:microsoft.com/office/officeart/2016/7/layout/VerticalHollowActionList"/>
    <dgm:cxn modelId="{4F27DF42-4A5C-4680-AA82-16D6210A3D3E}" type="presOf" srcId="{8DDDD27E-1105-4F22-A43D-996623DA5BBB}" destId="{9EB79F7D-742A-4226-944D-641FE01AFE2C}" srcOrd="0" destOrd="0" presId="urn:microsoft.com/office/officeart/2016/7/layout/VerticalHollowActionList"/>
    <dgm:cxn modelId="{9E024248-7456-4484-8598-6737916AE18F}" type="presOf" srcId="{95519546-8209-4528-804F-A8A8CCD0629D}" destId="{B231A999-0E1E-408C-BDDB-BCCE915BABA5}" srcOrd="0" destOrd="0" presId="urn:microsoft.com/office/officeart/2016/7/layout/VerticalHollowActionList"/>
    <dgm:cxn modelId="{2ECB045B-6BFE-4DFD-B21F-E9A37636F5A0}" srcId="{793063B3-6994-4D9F-8B6A-52A888CA45E1}" destId="{8DDDD27E-1105-4F22-A43D-996623DA5BBB}" srcOrd="0" destOrd="0" parTransId="{9F8EA5CC-4D2C-48CD-8278-85F857322F07}" sibTransId="{D8F69B69-F2EC-4579-AA45-549E9954086A}"/>
    <dgm:cxn modelId="{18007B67-528D-4AB8-927F-39D4A64B889F}" srcId="{95519546-8209-4528-804F-A8A8CCD0629D}" destId="{C5DB70F6-4738-402E-8F17-427C0900D6A4}" srcOrd="3" destOrd="0" parTransId="{F59DA7B6-0580-43E3-B236-37D61714D4ED}" sibTransId="{0114E82A-AAD1-4B1A-96B0-1903AEB46763}"/>
    <dgm:cxn modelId="{E2B8837E-0DFD-4E2A-BDE2-18B7F0D9B0F8}" type="presOf" srcId="{C5DB70F6-4738-402E-8F17-427C0900D6A4}" destId="{765595E9-83AF-4587-9E85-C499BD9425C3}" srcOrd="0" destOrd="0" presId="urn:microsoft.com/office/officeart/2016/7/layout/VerticalHollowActionList"/>
    <dgm:cxn modelId="{BCAD3888-BDAA-43E4-BE1F-E5ACEFFB2CC4}" type="presOf" srcId="{1D729D31-BC24-4082-B076-F0C1BE720E23}" destId="{AD2CE530-83A9-4C31-8430-15803D56CBB1}" srcOrd="0" destOrd="0" presId="urn:microsoft.com/office/officeart/2016/7/layout/VerticalHollowActionList"/>
    <dgm:cxn modelId="{4570228E-8642-4B16-9664-2AFC62914A79}" srcId="{CB8ABEA8-7922-441C-9A22-30B01921DEE0}" destId="{5D03968F-059B-4228-8268-32042156A422}" srcOrd="0" destOrd="0" parTransId="{B310286B-F2A1-4C2D-837B-4FBDE7BB12EE}" sibTransId="{DC45294B-55C5-48A1-A884-90A51B6F4CA9}"/>
    <dgm:cxn modelId="{282E6E91-384F-4B01-BF30-E81AE576CE92}" type="presOf" srcId="{5D03968F-059B-4228-8268-32042156A422}" destId="{9AA25D67-D6F0-4A74-BDDE-AD86A3B4A4D1}" srcOrd="0" destOrd="0" presId="urn:microsoft.com/office/officeart/2016/7/layout/VerticalHollowActionList"/>
    <dgm:cxn modelId="{27251CB1-D081-4670-9963-068F0464F917}" srcId="{C5DB70F6-4738-402E-8F17-427C0900D6A4}" destId="{2D1B0903-DA89-4B23-AA03-E6A14ECADBCE}" srcOrd="0" destOrd="0" parTransId="{411AD730-8749-46FF-82E1-DC0C396C0F92}" sibTransId="{8B3CFAAB-965B-433E-9092-44394EFA4109}"/>
    <dgm:cxn modelId="{B22846B3-5D7C-4A7A-90BF-BB4431D233C5}" type="presOf" srcId="{CB8ABEA8-7922-441C-9A22-30B01921DEE0}" destId="{89285299-C32B-4893-945C-0C8636A73669}" srcOrd="0" destOrd="0" presId="urn:microsoft.com/office/officeart/2016/7/layout/VerticalHollowActionList"/>
    <dgm:cxn modelId="{24C433B6-E7E3-420E-A867-ABFED127D968}" srcId="{1D729D31-BC24-4082-B076-F0C1BE720E23}" destId="{A6A38AD2-1138-443D-904B-D14A4B766B92}" srcOrd="0" destOrd="0" parTransId="{63136A6A-A2CD-4286-B289-48ED01AA9D10}" sibTransId="{6D7DDB9A-7329-4F99-B933-3AE3E9849035}"/>
    <dgm:cxn modelId="{649941DF-873D-4409-8366-92163BDC5A0E}" srcId="{95519546-8209-4528-804F-A8A8CCD0629D}" destId="{CB8ABEA8-7922-441C-9A22-30B01921DEE0}" srcOrd="2" destOrd="0" parTransId="{BD617A6E-8F6B-4A22-8F5C-183821CA453A}" sibTransId="{0F094606-296C-4849-93D3-98D8F8E4A23E}"/>
    <dgm:cxn modelId="{200FDCF0-F1E0-4031-A710-4811383E610B}" type="presOf" srcId="{793063B3-6994-4D9F-8B6A-52A888CA45E1}" destId="{47758C15-2A6A-4FF4-BA5D-C9006FDEAC70}" srcOrd="0" destOrd="0" presId="urn:microsoft.com/office/officeart/2016/7/layout/VerticalHollowActionList"/>
    <dgm:cxn modelId="{277937F1-433F-4864-B42B-9DC480A29CC7}" srcId="{95519546-8209-4528-804F-A8A8CCD0629D}" destId="{1D729D31-BC24-4082-B076-F0C1BE720E23}" srcOrd="0" destOrd="0" parTransId="{5FB18041-7526-41AA-872E-3FC4A600FE4E}" sibTransId="{588CF256-13EE-498F-8692-BF584CDCE0B6}"/>
    <dgm:cxn modelId="{73C9F3FE-422D-43F4-9A67-D76EF1658E99}" srcId="{95519546-8209-4528-804F-A8A8CCD0629D}" destId="{793063B3-6994-4D9F-8B6A-52A888CA45E1}" srcOrd="1" destOrd="0" parTransId="{AC1D2B0B-0057-456E-81EF-18A6A4331564}" sibTransId="{3D8503E9-4C5D-48D8-8218-80E68B7F909E}"/>
    <dgm:cxn modelId="{0390FBE3-0AB2-422B-B2A8-0600CF75E06D}" type="presParOf" srcId="{B231A999-0E1E-408C-BDDB-BCCE915BABA5}" destId="{11FF1619-88AE-42B6-8041-6EB11A191623}" srcOrd="0" destOrd="0" presId="urn:microsoft.com/office/officeart/2016/7/layout/VerticalHollowActionList"/>
    <dgm:cxn modelId="{B1FBCC7E-AA05-461A-BFDA-16BF8BA5DDF5}" type="presParOf" srcId="{11FF1619-88AE-42B6-8041-6EB11A191623}" destId="{AD2CE530-83A9-4C31-8430-15803D56CBB1}" srcOrd="0" destOrd="0" presId="urn:microsoft.com/office/officeart/2016/7/layout/VerticalHollowActionList"/>
    <dgm:cxn modelId="{289EED80-64A3-422E-B82D-B81122903F30}" type="presParOf" srcId="{11FF1619-88AE-42B6-8041-6EB11A191623}" destId="{52306262-5BC6-442E-95ED-E2E3CE949337}" srcOrd="1" destOrd="0" presId="urn:microsoft.com/office/officeart/2016/7/layout/VerticalHollowActionList"/>
    <dgm:cxn modelId="{04919203-B136-48BB-B557-0AC5C130FF63}" type="presParOf" srcId="{B231A999-0E1E-408C-BDDB-BCCE915BABA5}" destId="{A9707F1E-E5DF-4FED-A3B6-AB480846D2E9}" srcOrd="1" destOrd="0" presId="urn:microsoft.com/office/officeart/2016/7/layout/VerticalHollowActionList"/>
    <dgm:cxn modelId="{B306F56C-EE8D-4777-94FD-A0FFBDDE5611}" type="presParOf" srcId="{B231A999-0E1E-408C-BDDB-BCCE915BABA5}" destId="{0431DE58-6871-43A5-8217-22951BFA0DF1}" srcOrd="2" destOrd="0" presId="urn:microsoft.com/office/officeart/2016/7/layout/VerticalHollowActionList"/>
    <dgm:cxn modelId="{2C69CF9F-C9BE-4716-8664-902428EBAFDB}" type="presParOf" srcId="{0431DE58-6871-43A5-8217-22951BFA0DF1}" destId="{47758C15-2A6A-4FF4-BA5D-C9006FDEAC70}" srcOrd="0" destOrd="0" presId="urn:microsoft.com/office/officeart/2016/7/layout/VerticalHollowActionList"/>
    <dgm:cxn modelId="{F42EB1FE-1046-45EE-BD49-A937BC512F06}" type="presParOf" srcId="{0431DE58-6871-43A5-8217-22951BFA0DF1}" destId="{9EB79F7D-742A-4226-944D-641FE01AFE2C}" srcOrd="1" destOrd="0" presId="urn:microsoft.com/office/officeart/2016/7/layout/VerticalHollowActionList"/>
    <dgm:cxn modelId="{82A4F7ED-97D8-4D20-B983-135CBEA311F4}" type="presParOf" srcId="{B231A999-0E1E-408C-BDDB-BCCE915BABA5}" destId="{75395FFC-C85A-42D0-8ED5-6D09CD74602B}" srcOrd="3" destOrd="0" presId="urn:microsoft.com/office/officeart/2016/7/layout/VerticalHollowActionList"/>
    <dgm:cxn modelId="{509ECDBE-7506-4C7C-BE41-E740B354C5A2}" type="presParOf" srcId="{B231A999-0E1E-408C-BDDB-BCCE915BABA5}" destId="{8EE335C5-AF6E-4652-8036-91197D4644C6}" srcOrd="4" destOrd="0" presId="urn:microsoft.com/office/officeart/2016/7/layout/VerticalHollowActionList"/>
    <dgm:cxn modelId="{0CA0BE8B-8487-4E62-97FC-C2FAC406D6DC}" type="presParOf" srcId="{8EE335C5-AF6E-4652-8036-91197D4644C6}" destId="{89285299-C32B-4893-945C-0C8636A73669}" srcOrd="0" destOrd="0" presId="urn:microsoft.com/office/officeart/2016/7/layout/VerticalHollowActionList"/>
    <dgm:cxn modelId="{8A989532-35B1-4075-AF4C-42D75BD397ED}" type="presParOf" srcId="{8EE335C5-AF6E-4652-8036-91197D4644C6}" destId="{9AA25D67-D6F0-4A74-BDDE-AD86A3B4A4D1}" srcOrd="1" destOrd="0" presId="urn:microsoft.com/office/officeart/2016/7/layout/VerticalHollowActionList"/>
    <dgm:cxn modelId="{CFFFAB0B-C080-4B5E-9F41-30CF6DA63018}" type="presParOf" srcId="{B231A999-0E1E-408C-BDDB-BCCE915BABA5}" destId="{87298C62-0BC3-4A86-9135-2E3DE6DDDB71}" srcOrd="5" destOrd="0" presId="urn:microsoft.com/office/officeart/2016/7/layout/VerticalHollowActionList"/>
    <dgm:cxn modelId="{D45E0D72-C9F7-44D0-ADAB-67158AD38A29}" type="presParOf" srcId="{B231A999-0E1E-408C-BDDB-BCCE915BABA5}" destId="{6DFE22E6-1E88-47C1-84A7-CA3FCDFE0168}" srcOrd="6" destOrd="0" presId="urn:microsoft.com/office/officeart/2016/7/layout/VerticalHollowActionList"/>
    <dgm:cxn modelId="{72341998-14E3-4061-9DA3-B0C7B750F496}" type="presParOf" srcId="{6DFE22E6-1E88-47C1-84A7-CA3FCDFE0168}" destId="{765595E9-83AF-4587-9E85-C499BD9425C3}" srcOrd="0" destOrd="0" presId="urn:microsoft.com/office/officeart/2016/7/layout/VerticalHollowActionList"/>
    <dgm:cxn modelId="{CB5FFAC1-AF7E-4C01-A379-5806D420BF65}" type="presParOf" srcId="{6DFE22E6-1E88-47C1-84A7-CA3FCDFE0168}" destId="{8AA607A2-3680-4A6A-9851-B0BBD980B510}" srcOrd="1" destOrd="0" presId="urn:microsoft.com/office/officeart/2016/7/layout/VerticalHollow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10E0EEB-DEF3-4D93-9387-DA559D7382E4}" type="doc">
      <dgm:prSet loTypeId="urn:microsoft.com/office/officeart/2005/8/layout/process1" loCatId="process" qsTypeId="urn:microsoft.com/office/officeart/2005/8/quickstyle/simple1" qsCatId="simple" csTypeId="urn:microsoft.com/office/officeart/2005/8/colors/colorful5" csCatId="colorful"/>
      <dgm:spPr/>
      <dgm:t>
        <a:bodyPr/>
        <a:lstStyle/>
        <a:p>
          <a:endParaRPr lang="en-US"/>
        </a:p>
      </dgm:t>
    </dgm:pt>
    <dgm:pt modelId="{C4C65F6C-C00F-4F14-8FB6-CF9540EED905}">
      <dgm:prSet/>
      <dgm:spPr/>
      <dgm:t>
        <a:bodyPr/>
        <a:lstStyle/>
        <a:p>
          <a:r>
            <a:rPr lang="en-US" baseline="0"/>
            <a:t>theorized example of the workings of an algorithm </a:t>
          </a:r>
          <a:endParaRPr lang="en-US"/>
        </a:p>
      </dgm:t>
    </dgm:pt>
    <dgm:pt modelId="{16A098D1-392F-46D8-8D40-A8946A4FA44C}" type="parTrans" cxnId="{FEBCCD42-B7A3-440E-B26C-470F4E7F66C0}">
      <dgm:prSet/>
      <dgm:spPr/>
      <dgm:t>
        <a:bodyPr/>
        <a:lstStyle/>
        <a:p>
          <a:endParaRPr lang="en-US"/>
        </a:p>
      </dgm:t>
    </dgm:pt>
    <dgm:pt modelId="{536F2283-79F8-40B2-9AA8-8DAB58DA91E2}" type="sibTrans" cxnId="{FEBCCD42-B7A3-440E-B26C-470F4E7F66C0}">
      <dgm:prSet/>
      <dgm:spPr/>
      <dgm:t>
        <a:bodyPr/>
        <a:lstStyle/>
        <a:p>
          <a:endParaRPr lang="en-US"/>
        </a:p>
      </dgm:t>
    </dgm:pt>
    <dgm:pt modelId="{BDCC20F7-88E4-464E-B62B-F55546DF595B}">
      <dgm:prSet/>
      <dgm:spPr/>
      <dgm:t>
        <a:bodyPr/>
        <a:lstStyle/>
        <a:p>
          <a:r>
            <a:rPr lang="en-US" baseline="0"/>
            <a:t>Give an introduction to coding </a:t>
          </a:r>
          <a:endParaRPr lang="en-US"/>
        </a:p>
      </dgm:t>
    </dgm:pt>
    <dgm:pt modelId="{C5F66563-1A3C-4759-ABD4-7C510445E5EF}" type="parTrans" cxnId="{FE36D880-1F03-4CDD-8745-5E4F9096F513}">
      <dgm:prSet/>
      <dgm:spPr/>
      <dgm:t>
        <a:bodyPr/>
        <a:lstStyle/>
        <a:p>
          <a:endParaRPr lang="en-US"/>
        </a:p>
      </dgm:t>
    </dgm:pt>
    <dgm:pt modelId="{DE8B72D0-C7D2-4AAF-A461-87A528CD3664}" type="sibTrans" cxnId="{FE36D880-1F03-4CDD-8745-5E4F9096F513}">
      <dgm:prSet/>
      <dgm:spPr/>
      <dgm:t>
        <a:bodyPr/>
        <a:lstStyle/>
        <a:p>
          <a:endParaRPr lang="en-US"/>
        </a:p>
      </dgm:t>
    </dgm:pt>
    <dgm:pt modelId="{3C574993-1F78-4C7F-AAF0-10287D179371}">
      <dgm:prSet/>
      <dgm:spPr/>
      <dgm:t>
        <a:bodyPr/>
        <a:lstStyle/>
        <a:p>
          <a:r>
            <a:rPr lang="en-US" baseline="0"/>
            <a:t>balance between technical and comprehensive learning</a:t>
          </a:r>
          <a:endParaRPr lang="en-US"/>
        </a:p>
      </dgm:t>
    </dgm:pt>
    <dgm:pt modelId="{EB300388-C22E-4664-9C3D-EECA530038F0}" type="parTrans" cxnId="{623814B2-0C3B-4954-8A0B-C1DB42B39C60}">
      <dgm:prSet/>
      <dgm:spPr/>
      <dgm:t>
        <a:bodyPr/>
        <a:lstStyle/>
        <a:p>
          <a:endParaRPr lang="en-US"/>
        </a:p>
      </dgm:t>
    </dgm:pt>
    <dgm:pt modelId="{4F1479C3-07E9-44A5-A6EC-E171BAD17D78}" type="sibTrans" cxnId="{623814B2-0C3B-4954-8A0B-C1DB42B39C60}">
      <dgm:prSet/>
      <dgm:spPr/>
      <dgm:t>
        <a:bodyPr/>
        <a:lstStyle/>
        <a:p>
          <a:endParaRPr lang="en-US"/>
        </a:p>
      </dgm:t>
    </dgm:pt>
    <dgm:pt modelId="{226A7DFE-A06F-45C4-9041-B462A2C99E4C}" type="pres">
      <dgm:prSet presAssocID="{C10E0EEB-DEF3-4D93-9387-DA559D7382E4}" presName="Name0" presStyleCnt="0">
        <dgm:presLayoutVars>
          <dgm:dir/>
          <dgm:resizeHandles val="exact"/>
        </dgm:presLayoutVars>
      </dgm:prSet>
      <dgm:spPr/>
    </dgm:pt>
    <dgm:pt modelId="{CDB7C465-F831-499E-82EA-AB26E5AE8028}" type="pres">
      <dgm:prSet presAssocID="{C4C65F6C-C00F-4F14-8FB6-CF9540EED905}" presName="node" presStyleLbl="node1" presStyleIdx="0" presStyleCnt="3">
        <dgm:presLayoutVars>
          <dgm:bulletEnabled val="1"/>
        </dgm:presLayoutVars>
      </dgm:prSet>
      <dgm:spPr/>
    </dgm:pt>
    <dgm:pt modelId="{E135F08B-3CF7-47AA-B6A4-B0BD0E65BE08}" type="pres">
      <dgm:prSet presAssocID="{536F2283-79F8-40B2-9AA8-8DAB58DA91E2}" presName="sibTrans" presStyleLbl="sibTrans2D1" presStyleIdx="0" presStyleCnt="2"/>
      <dgm:spPr/>
    </dgm:pt>
    <dgm:pt modelId="{428BE410-FCB4-47DD-9429-A63BD076BD00}" type="pres">
      <dgm:prSet presAssocID="{536F2283-79F8-40B2-9AA8-8DAB58DA91E2}" presName="connectorText" presStyleLbl="sibTrans2D1" presStyleIdx="0" presStyleCnt="2"/>
      <dgm:spPr/>
    </dgm:pt>
    <dgm:pt modelId="{11CFDD11-E92E-4D03-B5EB-89E05F12C80E}" type="pres">
      <dgm:prSet presAssocID="{BDCC20F7-88E4-464E-B62B-F55546DF595B}" presName="node" presStyleLbl="node1" presStyleIdx="1" presStyleCnt="3">
        <dgm:presLayoutVars>
          <dgm:bulletEnabled val="1"/>
        </dgm:presLayoutVars>
      </dgm:prSet>
      <dgm:spPr/>
    </dgm:pt>
    <dgm:pt modelId="{663CF7C4-58ED-4FDC-A02C-A87086079B2B}" type="pres">
      <dgm:prSet presAssocID="{DE8B72D0-C7D2-4AAF-A461-87A528CD3664}" presName="sibTrans" presStyleLbl="sibTrans2D1" presStyleIdx="1" presStyleCnt="2"/>
      <dgm:spPr/>
    </dgm:pt>
    <dgm:pt modelId="{EDCEB26D-7900-4481-8841-AFE044AD1C53}" type="pres">
      <dgm:prSet presAssocID="{DE8B72D0-C7D2-4AAF-A461-87A528CD3664}" presName="connectorText" presStyleLbl="sibTrans2D1" presStyleIdx="1" presStyleCnt="2"/>
      <dgm:spPr/>
    </dgm:pt>
    <dgm:pt modelId="{38A8D859-655B-4ED6-8391-054CF7EC291F}" type="pres">
      <dgm:prSet presAssocID="{3C574993-1F78-4C7F-AAF0-10287D179371}" presName="node" presStyleLbl="node1" presStyleIdx="2" presStyleCnt="3">
        <dgm:presLayoutVars>
          <dgm:bulletEnabled val="1"/>
        </dgm:presLayoutVars>
      </dgm:prSet>
      <dgm:spPr/>
    </dgm:pt>
  </dgm:ptLst>
  <dgm:cxnLst>
    <dgm:cxn modelId="{D5C2B712-B900-4B00-B2A4-8125691A1010}" type="presOf" srcId="{DE8B72D0-C7D2-4AAF-A461-87A528CD3664}" destId="{663CF7C4-58ED-4FDC-A02C-A87086079B2B}" srcOrd="0" destOrd="0" presId="urn:microsoft.com/office/officeart/2005/8/layout/process1"/>
    <dgm:cxn modelId="{FEBCCD42-B7A3-440E-B26C-470F4E7F66C0}" srcId="{C10E0EEB-DEF3-4D93-9387-DA559D7382E4}" destId="{C4C65F6C-C00F-4F14-8FB6-CF9540EED905}" srcOrd="0" destOrd="0" parTransId="{16A098D1-392F-46D8-8D40-A8946A4FA44C}" sibTransId="{536F2283-79F8-40B2-9AA8-8DAB58DA91E2}"/>
    <dgm:cxn modelId="{3898E555-6463-4604-8BC6-BC492FE10AE6}" type="presOf" srcId="{BDCC20F7-88E4-464E-B62B-F55546DF595B}" destId="{11CFDD11-E92E-4D03-B5EB-89E05F12C80E}" srcOrd="0" destOrd="0" presId="urn:microsoft.com/office/officeart/2005/8/layout/process1"/>
    <dgm:cxn modelId="{50AE6C5E-ACA5-4400-A61F-1CD7783E8497}" type="presOf" srcId="{536F2283-79F8-40B2-9AA8-8DAB58DA91E2}" destId="{428BE410-FCB4-47DD-9429-A63BD076BD00}" srcOrd="1" destOrd="0" presId="urn:microsoft.com/office/officeart/2005/8/layout/process1"/>
    <dgm:cxn modelId="{8659EA7C-B316-45FC-A029-FFB6198BC959}" type="presOf" srcId="{C4C65F6C-C00F-4F14-8FB6-CF9540EED905}" destId="{CDB7C465-F831-499E-82EA-AB26E5AE8028}" srcOrd="0" destOrd="0" presId="urn:microsoft.com/office/officeart/2005/8/layout/process1"/>
    <dgm:cxn modelId="{FE36D880-1F03-4CDD-8745-5E4F9096F513}" srcId="{C10E0EEB-DEF3-4D93-9387-DA559D7382E4}" destId="{BDCC20F7-88E4-464E-B62B-F55546DF595B}" srcOrd="1" destOrd="0" parTransId="{C5F66563-1A3C-4759-ABD4-7C510445E5EF}" sibTransId="{DE8B72D0-C7D2-4AAF-A461-87A528CD3664}"/>
    <dgm:cxn modelId="{0D88E68F-304E-4FCE-BF64-DF1170D414B1}" type="presOf" srcId="{536F2283-79F8-40B2-9AA8-8DAB58DA91E2}" destId="{E135F08B-3CF7-47AA-B6A4-B0BD0E65BE08}" srcOrd="0" destOrd="0" presId="urn:microsoft.com/office/officeart/2005/8/layout/process1"/>
    <dgm:cxn modelId="{623814B2-0C3B-4954-8A0B-C1DB42B39C60}" srcId="{C10E0EEB-DEF3-4D93-9387-DA559D7382E4}" destId="{3C574993-1F78-4C7F-AAF0-10287D179371}" srcOrd="2" destOrd="0" parTransId="{EB300388-C22E-4664-9C3D-EECA530038F0}" sibTransId="{4F1479C3-07E9-44A5-A6EC-E171BAD17D78}"/>
    <dgm:cxn modelId="{1F0E92CF-B12C-4F23-91DE-AF981F80DFEA}" type="presOf" srcId="{DE8B72D0-C7D2-4AAF-A461-87A528CD3664}" destId="{EDCEB26D-7900-4481-8841-AFE044AD1C53}" srcOrd="1" destOrd="0" presId="urn:microsoft.com/office/officeart/2005/8/layout/process1"/>
    <dgm:cxn modelId="{294D0FD6-5B0A-421E-AA65-F85961D1B172}" type="presOf" srcId="{3C574993-1F78-4C7F-AAF0-10287D179371}" destId="{38A8D859-655B-4ED6-8391-054CF7EC291F}" srcOrd="0" destOrd="0" presId="urn:microsoft.com/office/officeart/2005/8/layout/process1"/>
    <dgm:cxn modelId="{3017C1E0-2E1E-4BF5-A2EC-E13FCE6E289F}" type="presOf" srcId="{C10E0EEB-DEF3-4D93-9387-DA559D7382E4}" destId="{226A7DFE-A06F-45C4-9041-B462A2C99E4C}" srcOrd="0" destOrd="0" presId="urn:microsoft.com/office/officeart/2005/8/layout/process1"/>
    <dgm:cxn modelId="{B30C43E8-E81A-4808-866C-D7328A893CA6}" type="presParOf" srcId="{226A7DFE-A06F-45C4-9041-B462A2C99E4C}" destId="{CDB7C465-F831-499E-82EA-AB26E5AE8028}" srcOrd="0" destOrd="0" presId="urn:microsoft.com/office/officeart/2005/8/layout/process1"/>
    <dgm:cxn modelId="{F7B6429A-C08A-4CC6-81CC-CE55F915BD94}" type="presParOf" srcId="{226A7DFE-A06F-45C4-9041-B462A2C99E4C}" destId="{E135F08B-3CF7-47AA-B6A4-B0BD0E65BE08}" srcOrd="1" destOrd="0" presId="urn:microsoft.com/office/officeart/2005/8/layout/process1"/>
    <dgm:cxn modelId="{32E70D49-3DBF-4F72-A6FC-2952CAF2D59C}" type="presParOf" srcId="{E135F08B-3CF7-47AA-B6A4-B0BD0E65BE08}" destId="{428BE410-FCB4-47DD-9429-A63BD076BD00}" srcOrd="0" destOrd="0" presId="urn:microsoft.com/office/officeart/2005/8/layout/process1"/>
    <dgm:cxn modelId="{48708184-AC0F-4D3F-BBA3-1D29DD35F05E}" type="presParOf" srcId="{226A7DFE-A06F-45C4-9041-B462A2C99E4C}" destId="{11CFDD11-E92E-4D03-B5EB-89E05F12C80E}" srcOrd="2" destOrd="0" presId="urn:microsoft.com/office/officeart/2005/8/layout/process1"/>
    <dgm:cxn modelId="{C8F6A2B5-2E62-432C-9C7B-9969E017EE27}" type="presParOf" srcId="{226A7DFE-A06F-45C4-9041-B462A2C99E4C}" destId="{663CF7C4-58ED-4FDC-A02C-A87086079B2B}" srcOrd="3" destOrd="0" presId="urn:microsoft.com/office/officeart/2005/8/layout/process1"/>
    <dgm:cxn modelId="{10D86E9F-36EB-4601-AC74-23A6FF5BB536}" type="presParOf" srcId="{663CF7C4-58ED-4FDC-A02C-A87086079B2B}" destId="{EDCEB26D-7900-4481-8841-AFE044AD1C53}" srcOrd="0" destOrd="0" presId="urn:microsoft.com/office/officeart/2005/8/layout/process1"/>
    <dgm:cxn modelId="{99464A3F-9BD1-4C33-813B-7A6EEF96D1A8}" type="presParOf" srcId="{226A7DFE-A06F-45C4-9041-B462A2C99E4C}" destId="{38A8D859-655B-4ED6-8391-054CF7EC291F}"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E1056F0-BC03-453F-9E11-F3EC228257DB}" type="doc">
      <dgm:prSet loTypeId="urn:microsoft.com/office/officeart/2005/8/layout/orgChart1" loCatId="hierarchy" qsTypeId="urn:microsoft.com/office/officeart/2005/8/quickstyle/simple1" qsCatId="simple" csTypeId="urn:microsoft.com/office/officeart/2005/8/colors/colorful5" csCatId="colorful" phldr="1"/>
      <dgm:spPr/>
      <dgm:t>
        <a:bodyPr/>
        <a:lstStyle/>
        <a:p>
          <a:endParaRPr lang="en-US"/>
        </a:p>
      </dgm:t>
    </dgm:pt>
    <dgm:pt modelId="{C6837609-DB63-40C3-86FC-45187BFDD6DC}">
      <dgm:prSet phldrT="[Text]"/>
      <dgm:spPr/>
      <dgm:t>
        <a:bodyPr/>
        <a:lstStyle/>
        <a:p>
          <a:r>
            <a:rPr lang="en-US" dirty="0">
              <a:cs typeface="Calibri Light"/>
            </a:rPr>
            <a:t>Mathematics</a:t>
          </a:r>
        </a:p>
      </dgm:t>
    </dgm:pt>
    <dgm:pt modelId="{90562932-754B-4F00-B6E3-F6756874FB07}" type="parTrans" cxnId="{1E90E0AD-4474-4FBB-8125-8AE0529FC251}">
      <dgm:prSet/>
      <dgm:spPr/>
      <dgm:t>
        <a:bodyPr/>
        <a:lstStyle/>
        <a:p>
          <a:endParaRPr lang="en-US"/>
        </a:p>
      </dgm:t>
    </dgm:pt>
    <dgm:pt modelId="{381BAD7F-5072-431B-9B27-8913A78628CF}" type="sibTrans" cxnId="{1E90E0AD-4474-4FBB-8125-8AE0529FC251}">
      <dgm:prSet/>
      <dgm:spPr/>
      <dgm:t>
        <a:bodyPr/>
        <a:lstStyle/>
        <a:p>
          <a:endParaRPr lang="en-US"/>
        </a:p>
      </dgm:t>
    </dgm:pt>
    <dgm:pt modelId="{0F0FD0A1-BFB9-45E8-A4BB-398D7B415FD9}">
      <dgm:prSet phldrT="[Text]"/>
      <dgm:spPr/>
      <dgm:t>
        <a:bodyPr/>
        <a:lstStyle/>
        <a:p>
          <a:r>
            <a:rPr lang="en-US" dirty="0">
              <a:cs typeface="Calibri Light"/>
            </a:rPr>
            <a:t>Statistics Department</a:t>
          </a:r>
        </a:p>
      </dgm:t>
    </dgm:pt>
    <dgm:pt modelId="{D9FDF6D8-03F2-4EAB-9CB0-417B7A191D49}" type="parTrans" cxnId="{5744716F-7C1E-4FC9-B707-E1EF06D49CA2}">
      <dgm:prSet/>
      <dgm:spPr/>
      <dgm:t>
        <a:bodyPr/>
        <a:lstStyle/>
        <a:p>
          <a:endParaRPr lang="en-US"/>
        </a:p>
      </dgm:t>
    </dgm:pt>
    <dgm:pt modelId="{14758C1E-6E7E-44CE-A294-183D2F96EA4A}" type="sibTrans" cxnId="{5744716F-7C1E-4FC9-B707-E1EF06D49CA2}">
      <dgm:prSet/>
      <dgm:spPr/>
      <dgm:t>
        <a:bodyPr/>
        <a:lstStyle/>
        <a:p>
          <a:endParaRPr lang="en-US"/>
        </a:p>
      </dgm:t>
    </dgm:pt>
    <dgm:pt modelId="{160E9C1A-E5A4-400F-BB69-7F4CBC28EF74}">
      <dgm:prSet phldrT="[Text]"/>
      <dgm:spPr/>
      <dgm:t>
        <a:bodyPr/>
        <a:lstStyle/>
        <a:p>
          <a:r>
            <a:rPr lang="en-US" dirty="0">
              <a:cs typeface="Calibri Light"/>
            </a:rPr>
            <a:t>Calculus Prof</a:t>
          </a:r>
        </a:p>
      </dgm:t>
    </dgm:pt>
    <dgm:pt modelId="{FF247EC3-4B98-4C0C-A382-03AF0B4147D8}" type="parTrans" cxnId="{96ACC395-4EE4-4EBC-B18C-575B20C1B5BC}">
      <dgm:prSet/>
      <dgm:spPr/>
      <dgm:t>
        <a:bodyPr/>
        <a:lstStyle/>
        <a:p>
          <a:endParaRPr lang="en-US"/>
        </a:p>
      </dgm:t>
    </dgm:pt>
    <dgm:pt modelId="{D11376DE-003D-4244-BD06-30F000BFB86C}" type="sibTrans" cxnId="{96ACC395-4EE4-4EBC-B18C-575B20C1B5BC}">
      <dgm:prSet/>
      <dgm:spPr/>
      <dgm:t>
        <a:bodyPr/>
        <a:lstStyle/>
        <a:p>
          <a:endParaRPr lang="en-US"/>
        </a:p>
      </dgm:t>
    </dgm:pt>
    <dgm:pt modelId="{E359AD3C-5D92-4E87-8BD9-9AB1AF44B627}">
      <dgm:prSet phldrT="[Text]"/>
      <dgm:spPr/>
      <dgm:t>
        <a:bodyPr/>
        <a:lstStyle/>
        <a:p>
          <a:r>
            <a:rPr lang="en-US" sz="3400" dirty="0">
              <a:cs typeface="Calibri Light"/>
            </a:rPr>
            <a:t>Computer Science</a:t>
          </a:r>
        </a:p>
      </dgm:t>
    </dgm:pt>
    <dgm:pt modelId="{19C0DD2A-BB79-4BC0-84D6-CDCDB2F0CB28}" type="parTrans" cxnId="{D5761999-73B8-4BA7-BF35-15CF47AC05F1}">
      <dgm:prSet/>
      <dgm:spPr/>
    </dgm:pt>
    <dgm:pt modelId="{03BE9101-F0E8-4275-A30B-14F8DF5A349E}" type="sibTrans" cxnId="{D5761999-73B8-4BA7-BF35-15CF47AC05F1}">
      <dgm:prSet/>
      <dgm:spPr/>
    </dgm:pt>
    <dgm:pt modelId="{25DD681F-3BF1-4540-9BF5-69D1D1013AF5}">
      <dgm:prSet phldrT="[Text]"/>
      <dgm:spPr/>
      <dgm:t>
        <a:bodyPr/>
        <a:lstStyle/>
        <a:p>
          <a:r>
            <a:rPr lang="en-US" sz="2600" dirty="0">
              <a:cs typeface="Calibri Light"/>
            </a:rPr>
            <a:t>Lab</a:t>
          </a:r>
        </a:p>
      </dgm:t>
    </dgm:pt>
    <dgm:pt modelId="{DF5A95A7-5629-4637-9AD9-72BDA257A0E2}" type="parTrans" cxnId="{60554D58-7624-4785-BB9B-E1239ADACD10}">
      <dgm:prSet/>
      <dgm:spPr/>
    </dgm:pt>
    <dgm:pt modelId="{33D21351-3D65-4E5E-A2BE-9078910B63C3}" type="sibTrans" cxnId="{60554D58-7624-4785-BB9B-E1239ADACD10}">
      <dgm:prSet/>
      <dgm:spPr/>
    </dgm:pt>
    <dgm:pt modelId="{BA1ABE1D-5D67-401C-945E-89019B293A88}">
      <dgm:prSet phldrT="[Text]"/>
      <dgm:spPr/>
      <dgm:t>
        <a:bodyPr/>
        <a:lstStyle/>
        <a:p>
          <a:r>
            <a:rPr lang="en-US" sz="2600" dirty="0">
              <a:cs typeface="Calibri Light"/>
            </a:rPr>
            <a:t>Software developers</a:t>
          </a:r>
        </a:p>
      </dgm:t>
    </dgm:pt>
    <dgm:pt modelId="{44E2DF7D-1755-45FD-B8D4-1F59F0D29177}" type="parTrans" cxnId="{3E311E54-E104-4CEF-B62C-41EAED525A0D}">
      <dgm:prSet/>
      <dgm:spPr/>
    </dgm:pt>
    <dgm:pt modelId="{8018AEB1-E22E-4D6D-9B0F-095923F125E5}" type="sibTrans" cxnId="{3E311E54-E104-4CEF-B62C-41EAED525A0D}">
      <dgm:prSet/>
      <dgm:spPr/>
    </dgm:pt>
    <dgm:pt modelId="{D56097B2-50D1-4969-9ED0-E638BF42823D}">
      <dgm:prSet phldrT="[Text]"/>
      <dgm:spPr/>
      <dgm:t>
        <a:bodyPr/>
        <a:lstStyle/>
        <a:p>
          <a:r>
            <a:rPr lang="en-US" sz="3400" dirty="0">
              <a:cs typeface="Calibri Light"/>
            </a:rPr>
            <a:t>Library</a:t>
          </a:r>
        </a:p>
      </dgm:t>
    </dgm:pt>
    <dgm:pt modelId="{011C2A18-7A4B-4078-93FA-5DBA353C7376}" type="parTrans" cxnId="{A6BE017F-927D-4092-9AA4-1A0960A7D078}">
      <dgm:prSet/>
      <dgm:spPr/>
    </dgm:pt>
    <dgm:pt modelId="{282F6D45-CD8A-4E14-BA16-97321F0D3FB1}" type="sibTrans" cxnId="{A6BE017F-927D-4092-9AA4-1A0960A7D078}">
      <dgm:prSet/>
      <dgm:spPr/>
    </dgm:pt>
    <dgm:pt modelId="{4FCB8E93-79B5-42AD-9A9B-0BD37DFEE972}">
      <dgm:prSet phldrT="[Text]"/>
      <dgm:spPr/>
      <dgm:t>
        <a:bodyPr/>
        <a:lstStyle/>
        <a:p>
          <a:r>
            <a:rPr lang="en-US" sz="2600" dirty="0">
              <a:cs typeface="Calibri Light"/>
            </a:rPr>
            <a:t>Technical clarification</a:t>
          </a:r>
        </a:p>
      </dgm:t>
    </dgm:pt>
    <dgm:pt modelId="{AF46700C-15B3-425E-8143-7F8311FBD305}" type="parTrans" cxnId="{3D3EF4C2-BFDF-4295-9A18-599D2069740D}">
      <dgm:prSet/>
      <dgm:spPr/>
    </dgm:pt>
    <dgm:pt modelId="{6AE18D89-7D8E-445D-B213-B69891BC08C6}" type="sibTrans" cxnId="{3D3EF4C2-BFDF-4295-9A18-599D2069740D}">
      <dgm:prSet/>
      <dgm:spPr/>
    </dgm:pt>
    <dgm:pt modelId="{8C475C42-C25A-45C1-BC60-8A1266BADBB4}">
      <dgm:prSet phldrT="[Text]"/>
      <dgm:spPr/>
      <dgm:t>
        <a:bodyPr/>
        <a:lstStyle/>
        <a:p>
          <a:r>
            <a:rPr lang="en-US" sz="2600" dirty="0">
              <a:cs typeface="Calibri Light"/>
            </a:rPr>
            <a:t>Class activity ideas</a:t>
          </a:r>
        </a:p>
      </dgm:t>
    </dgm:pt>
    <dgm:pt modelId="{D2AFDBF9-9EDB-4EE7-9C34-4BFAD5B80462}" type="parTrans" cxnId="{4B5AB866-AF1F-4290-B0BA-A2D6724FAA39}">
      <dgm:prSet/>
      <dgm:spPr/>
    </dgm:pt>
    <dgm:pt modelId="{7C3F283D-119B-40EC-A41A-5AFF8A1DEE39}" type="sibTrans" cxnId="{4B5AB866-AF1F-4290-B0BA-A2D6724FAA39}">
      <dgm:prSet/>
      <dgm:spPr/>
    </dgm:pt>
    <dgm:pt modelId="{68A84756-E389-4375-B23C-81BE7A5AB005}">
      <dgm:prSet phldrT="[Text]"/>
      <dgm:spPr/>
      <dgm:t>
        <a:bodyPr/>
        <a:lstStyle/>
        <a:p>
          <a:r>
            <a:rPr lang="en-US" sz="2600" dirty="0">
              <a:cs typeface="Calibri Light"/>
            </a:rPr>
            <a:t>How does this work?</a:t>
          </a:r>
        </a:p>
      </dgm:t>
    </dgm:pt>
    <dgm:pt modelId="{11893E6D-7033-4094-8FC5-C981FA32EA3C}" type="parTrans" cxnId="{824E920E-0C00-4260-8A21-9CB6ED04CF3B}">
      <dgm:prSet/>
      <dgm:spPr/>
    </dgm:pt>
    <dgm:pt modelId="{49E9FF69-AD0B-416E-9048-37493D8269FC}" type="sibTrans" cxnId="{824E920E-0C00-4260-8A21-9CB6ED04CF3B}">
      <dgm:prSet/>
      <dgm:spPr/>
    </dgm:pt>
    <dgm:pt modelId="{9A69F1AC-BA15-44BA-B73C-E2C05E539C8B}" type="pres">
      <dgm:prSet presAssocID="{DE1056F0-BC03-453F-9E11-F3EC228257DB}" presName="hierChild1" presStyleCnt="0">
        <dgm:presLayoutVars>
          <dgm:orgChart val="1"/>
          <dgm:chPref val="1"/>
          <dgm:dir/>
          <dgm:animOne val="branch"/>
          <dgm:animLvl val="lvl"/>
          <dgm:resizeHandles/>
        </dgm:presLayoutVars>
      </dgm:prSet>
      <dgm:spPr/>
    </dgm:pt>
    <dgm:pt modelId="{16B29204-A94C-4D91-9877-1D192A0C058A}" type="pres">
      <dgm:prSet presAssocID="{C6837609-DB63-40C3-86FC-45187BFDD6DC}" presName="hierRoot1" presStyleCnt="0">
        <dgm:presLayoutVars>
          <dgm:hierBranch val="init"/>
        </dgm:presLayoutVars>
      </dgm:prSet>
      <dgm:spPr/>
    </dgm:pt>
    <dgm:pt modelId="{2897B5DA-0388-4DF7-83C4-7C7372B99AD0}" type="pres">
      <dgm:prSet presAssocID="{C6837609-DB63-40C3-86FC-45187BFDD6DC}" presName="rootComposite1" presStyleCnt="0"/>
      <dgm:spPr/>
    </dgm:pt>
    <dgm:pt modelId="{B79766DE-E72F-41F5-A7FB-205533393FA1}" type="pres">
      <dgm:prSet presAssocID="{C6837609-DB63-40C3-86FC-45187BFDD6DC}" presName="rootText1" presStyleLbl="node0" presStyleIdx="0" presStyleCnt="3">
        <dgm:presLayoutVars>
          <dgm:chPref val="3"/>
        </dgm:presLayoutVars>
      </dgm:prSet>
      <dgm:spPr/>
    </dgm:pt>
    <dgm:pt modelId="{C1C2D079-0A13-4900-A5D3-9DD4A789DCEB}" type="pres">
      <dgm:prSet presAssocID="{C6837609-DB63-40C3-86FC-45187BFDD6DC}" presName="rootConnector1" presStyleLbl="node1" presStyleIdx="0" presStyleCnt="0"/>
      <dgm:spPr/>
    </dgm:pt>
    <dgm:pt modelId="{813C59D2-99CC-43D3-B6A8-01DC507747B3}" type="pres">
      <dgm:prSet presAssocID="{C6837609-DB63-40C3-86FC-45187BFDD6DC}" presName="hierChild2" presStyleCnt="0"/>
      <dgm:spPr/>
    </dgm:pt>
    <dgm:pt modelId="{32CDCBF3-B70C-4D29-BAEF-2F547301ACD6}" type="pres">
      <dgm:prSet presAssocID="{D9FDF6D8-03F2-4EAB-9CB0-417B7A191D49}" presName="Name37" presStyleLbl="parChTrans1D2" presStyleIdx="0" presStyleCnt="4"/>
      <dgm:spPr/>
    </dgm:pt>
    <dgm:pt modelId="{97216914-41FD-4D4E-8801-8AC5804B37E9}" type="pres">
      <dgm:prSet presAssocID="{0F0FD0A1-BFB9-45E8-A4BB-398D7B415FD9}" presName="hierRoot2" presStyleCnt="0">
        <dgm:presLayoutVars>
          <dgm:hierBranch val="init"/>
        </dgm:presLayoutVars>
      </dgm:prSet>
      <dgm:spPr/>
    </dgm:pt>
    <dgm:pt modelId="{A932DF30-02C0-439D-A2C0-EFA85E1E4FC3}" type="pres">
      <dgm:prSet presAssocID="{0F0FD0A1-BFB9-45E8-A4BB-398D7B415FD9}" presName="rootComposite" presStyleCnt="0"/>
      <dgm:spPr/>
    </dgm:pt>
    <dgm:pt modelId="{5AF732F6-F42E-4638-8C76-A2D27336632E}" type="pres">
      <dgm:prSet presAssocID="{0F0FD0A1-BFB9-45E8-A4BB-398D7B415FD9}" presName="rootText" presStyleLbl="node2" presStyleIdx="0" presStyleCnt="4">
        <dgm:presLayoutVars>
          <dgm:chPref val="3"/>
        </dgm:presLayoutVars>
      </dgm:prSet>
      <dgm:spPr/>
    </dgm:pt>
    <dgm:pt modelId="{4ED17ACD-FCA2-4287-A5DC-0FAE2E1DE577}" type="pres">
      <dgm:prSet presAssocID="{0F0FD0A1-BFB9-45E8-A4BB-398D7B415FD9}" presName="rootConnector" presStyleLbl="node2" presStyleIdx="0" presStyleCnt="4"/>
      <dgm:spPr/>
    </dgm:pt>
    <dgm:pt modelId="{3A14ABDF-3AA5-4114-9C66-1D0DE68435FF}" type="pres">
      <dgm:prSet presAssocID="{0F0FD0A1-BFB9-45E8-A4BB-398D7B415FD9}" presName="hierChild4" presStyleCnt="0"/>
      <dgm:spPr/>
    </dgm:pt>
    <dgm:pt modelId="{5CFFFB7A-CC66-4046-BDD6-BA7C27870D0C}" type="pres">
      <dgm:prSet presAssocID="{11893E6D-7033-4094-8FC5-C981FA32EA3C}" presName="Name37" presStyleLbl="parChTrans1D3" presStyleIdx="0" presStyleCnt="3"/>
      <dgm:spPr/>
    </dgm:pt>
    <dgm:pt modelId="{249D5606-8FE8-4383-A283-BA9206587C8D}" type="pres">
      <dgm:prSet presAssocID="{68A84756-E389-4375-B23C-81BE7A5AB005}" presName="hierRoot2" presStyleCnt="0">
        <dgm:presLayoutVars>
          <dgm:hierBranch val="init"/>
        </dgm:presLayoutVars>
      </dgm:prSet>
      <dgm:spPr/>
    </dgm:pt>
    <dgm:pt modelId="{A8382D20-F65E-42F6-B182-3FBFBF84A589}" type="pres">
      <dgm:prSet presAssocID="{68A84756-E389-4375-B23C-81BE7A5AB005}" presName="rootComposite" presStyleCnt="0"/>
      <dgm:spPr/>
    </dgm:pt>
    <dgm:pt modelId="{59112911-2155-49F7-9CBE-1B6FE07F3C01}" type="pres">
      <dgm:prSet presAssocID="{68A84756-E389-4375-B23C-81BE7A5AB005}" presName="rootText" presStyleLbl="node3" presStyleIdx="0" presStyleCnt="3">
        <dgm:presLayoutVars>
          <dgm:chPref val="3"/>
        </dgm:presLayoutVars>
      </dgm:prSet>
      <dgm:spPr/>
    </dgm:pt>
    <dgm:pt modelId="{7C6DC475-1009-4A9E-9E3A-E6013CAD8057}" type="pres">
      <dgm:prSet presAssocID="{68A84756-E389-4375-B23C-81BE7A5AB005}" presName="rootConnector" presStyleLbl="node3" presStyleIdx="0" presStyleCnt="3"/>
      <dgm:spPr/>
    </dgm:pt>
    <dgm:pt modelId="{52B5B545-1A34-4F47-A6AF-F0C6EC584874}" type="pres">
      <dgm:prSet presAssocID="{68A84756-E389-4375-B23C-81BE7A5AB005}" presName="hierChild4" presStyleCnt="0"/>
      <dgm:spPr/>
    </dgm:pt>
    <dgm:pt modelId="{9CAE4B3A-4D6E-4B97-8E15-9F1C878571CC}" type="pres">
      <dgm:prSet presAssocID="{68A84756-E389-4375-B23C-81BE7A5AB005}" presName="hierChild5" presStyleCnt="0"/>
      <dgm:spPr/>
    </dgm:pt>
    <dgm:pt modelId="{8ED49CCE-1606-480C-A221-98EAD1BF1C08}" type="pres">
      <dgm:prSet presAssocID="{0F0FD0A1-BFB9-45E8-A4BB-398D7B415FD9}" presName="hierChild5" presStyleCnt="0"/>
      <dgm:spPr/>
    </dgm:pt>
    <dgm:pt modelId="{5D824A2B-48B9-4B30-B6C9-23BC9A97EC46}" type="pres">
      <dgm:prSet presAssocID="{FF247EC3-4B98-4C0C-A382-03AF0B4147D8}" presName="Name37" presStyleLbl="parChTrans1D2" presStyleIdx="1" presStyleCnt="4"/>
      <dgm:spPr/>
    </dgm:pt>
    <dgm:pt modelId="{52877528-A18E-45D1-911F-BAD506C69CDA}" type="pres">
      <dgm:prSet presAssocID="{160E9C1A-E5A4-400F-BB69-7F4CBC28EF74}" presName="hierRoot2" presStyleCnt="0">
        <dgm:presLayoutVars>
          <dgm:hierBranch val="init"/>
        </dgm:presLayoutVars>
      </dgm:prSet>
      <dgm:spPr/>
    </dgm:pt>
    <dgm:pt modelId="{4BCB0D0C-E15F-49C7-AC2A-CFAC182192A1}" type="pres">
      <dgm:prSet presAssocID="{160E9C1A-E5A4-400F-BB69-7F4CBC28EF74}" presName="rootComposite" presStyleCnt="0"/>
      <dgm:spPr/>
    </dgm:pt>
    <dgm:pt modelId="{1A4D1D86-0AE8-4AEA-AA39-78C4CD4D21D2}" type="pres">
      <dgm:prSet presAssocID="{160E9C1A-E5A4-400F-BB69-7F4CBC28EF74}" presName="rootText" presStyleLbl="node2" presStyleIdx="1" presStyleCnt="4">
        <dgm:presLayoutVars>
          <dgm:chPref val="3"/>
        </dgm:presLayoutVars>
      </dgm:prSet>
      <dgm:spPr/>
    </dgm:pt>
    <dgm:pt modelId="{44803246-8146-4644-A6F6-C65AEC404010}" type="pres">
      <dgm:prSet presAssocID="{160E9C1A-E5A4-400F-BB69-7F4CBC28EF74}" presName="rootConnector" presStyleLbl="node2" presStyleIdx="1" presStyleCnt="4"/>
      <dgm:spPr/>
    </dgm:pt>
    <dgm:pt modelId="{301BB76F-DA97-437E-8A61-AECF8D8A9E3F}" type="pres">
      <dgm:prSet presAssocID="{160E9C1A-E5A4-400F-BB69-7F4CBC28EF74}" presName="hierChild4" presStyleCnt="0"/>
      <dgm:spPr/>
    </dgm:pt>
    <dgm:pt modelId="{EC3BA9BE-9CB5-4789-ACE2-4BE116D53B15}" type="pres">
      <dgm:prSet presAssocID="{160E9C1A-E5A4-400F-BB69-7F4CBC28EF74}" presName="hierChild5" presStyleCnt="0"/>
      <dgm:spPr/>
    </dgm:pt>
    <dgm:pt modelId="{C03FB588-A54F-4F4B-9AEB-6D19A8CB35D1}" type="pres">
      <dgm:prSet presAssocID="{C6837609-DB63-40C3-86FC-45187BFDD6DC}" presName="hierChild3" presStyleCnt="0"/>
      <dgm:spPr/>
    </dgm:pt>
    <dgm:pt modelId="{3B50B0A4-D9C9-48A0-ACC8-3FFF58721396}" type="pres">
      <dgm:prSet presAssocID="{E359AD3C-5D92-4E87-8BD9-9AB1AF44B627}" presName="hierRoot1" presStyleCnt="0">
        <dgm:presLayoutVars>
          <dgm:hierBranch val="init"/>
        </dgm:presLayoutVars>
      </dgm:prSet>
      <dgm:spPr/>
    </dgm:pt>
    <dgm:pt modelId="{E8244562-5A52-4619-8C2E-DE1439214F84}" type="pres">
      <dgm:prSet presAssocID="{E359AD3C-5D92-4E87-8BD9-9AB1AF44B627}" presName="rootComposite1" presStyleCnt="0"/>
      <dgm:spPr/>
    </dgm:pt>
    <dgm:pt modelId="{5B0676CE-CB68-4600-8CB4-A1F68DF6CD91}" type="pres">
      <dgm:prSet presAssocID="{E359AD3C-5D92-4E87-8BD9-9AB1AF44B627}" presName="rootText1" presStyleLbl="node0" presStyleIdx="1" presStyleCnt="3">
        <dgm:presLayoutVars>
          <dgm:chPref val="3"/>
        </dgm:presLayoutVars>
      </dgm:prSet>
      <dgm:spPr/>
    </dgm:pt>
    <dgm:pt modelId="{FE4EEBAD-9EEC-48EB-9A80-2052803E0032}" type="pres">
      <dgm:prSet presAssocID="{E359AD3C-5D92-4E87-8BD9-9AB1AF44B627}" presName="rootConnector1" presStyleLbl="node1" presStyleIdx="0" presStyleCnt="0"/>
      <dgm:spPr/>
    </dgm:pt>
    <dgm:pt modelId="{E2E0FAA1-FBFD-49D8-8A40-10960DC5DC4D}" type="pres">
      <dgm:prSet presAssocID="{E359AD3C-5D92-4E87-8BD9-9AB1AF44B627}" presName="hierChild2" presStyleCnt="0"/>
      <dgm:spPr/>
    </dgm:pt>
    <dgm:pt modelId="{6A2B4635-3789-488D-ACEC-43C2CA87E420}" type="pres">
      <dgm:prSet presAssocID="{DF5A95A7-5629-4637-9AD9-72BDA257A0E2}" presName="Name37" presStyleLbl="parChTrans1D2" presStyleIdx="2" presStyleCnt="4"/>
      <dgm:spPr/>
    </dgm:pt>
    <dgm:pt modelId="{AC1BE333-D824-4BEA-81F5-7378F4DF73B0}" type="pres">
      <dgm:prSet presAssocID="{25DD681F-3BF1-4540-9BF5-69D1D1013AF5}" presName="hierRoot2" presStyleCnt="0">
        <dgm:presLayoutVars>
          <dgm:hierBranch val="init"/>
        </dgm:presLayoutVars>
      </dgm:prSet>
      <dgm:spPr/>
    </dgm:pt>
    <dgm:pt modelId="{8445E482-95DC-4D10-8005-9571E9D78AED}" type="pres">
      <dgm:prSet presAssocID="{25DD681F-3BF1-4540-9BF5-69D1D1013AF5}" presName="rootComposite" presStyleCnt="0"/>
      <dgm:spPr/>
    </dgm:pt>
    <dgm:pt modelId="{E43A0427-6533-4457-85E3-B44DE0FBD984}" type="pres">
      <dgm:prSet presAssocID="{25DD681F-3BF1-4540-9BF5-69D1D1013AF5}" presName="rootText" presStyleLbl="node2" presStyleIdx="2" presStyleCnt="4">
        <dgm:presLayoutVars>
          <dgm:chPref val="3"/>
        </dgm:presLayoutVars>
      </dgm:prSet>
      <dgm:spPr/>
    </dgm:pt>
    <dgm:pt modelId="{1FED78C0-15EA-464D-BFAE-E642A53A4AF4}" type="pres">
      <dgm:prSet presAssocID="{25DD681F-3BF1-4540-9BF5-69D1D1013AF5}" presName="rootConnector" presStyleLbl="node2" presStyleIdx="2" presStyleCnt="4"/>
      <dgm:spPr/>
    </dgm:pt>
    <dgm:pt modelId="{DFEBD843-9DD3-4E9A-A9FF-185B53179F12}" type="pres">
      <dgm:prSet presAssocID="{25DD681F-3BF1-4540-9BF5-69D1D1013AF5}" presName="hierChild4" presStyleCnt="0"/>
      <dgm:spPr/>
    </dgm:pt>
    <dgm:pt modelId="{44E0943D-FF7D-460C-983E-18CB5AAF1237}" type="pres">
      <dgm:prSet presAssocID="{25DD681F-3BF1-4540-9BF5-69D1D1013AF5}" presName="hierChild5" presStyleCnt="0"/>
      <dgm:spPr/>
    </dgm:pt>
    <dgm:pt modelId="{7DF4A603-9359-443E-97DD-ADB7C149C2E6}" type="pres">
      <dgm:prSet presAssocID="{44E2DF7D-1755-45FD-B8D4-1F59F0D29177}" presName="Name37" presStyleLbl="parChTrans1D2" presStyleIdx="3" presStyleCnt="4"/>
      <dgm:spPr/>
    </dgm:pt>
    <dgm:pt modelId="{7AD1FD49-4A3E-4BA3-BDD3-33073152D8C6}" type="pres">
      <dgm:prSet presAssocID="{BA1ABE1D-5D67-401C-945E-89019B293A88}" presName="hierRoot2" presStyleCnt="0">
        <dgm:presLayoutVars>
          <dgm:hierBranch val="init"/>
        </dgm:presLayoutVars>
      </dgm:prSet>
      <dgm:spPr/>
    </dgm:pt>
    <dgm:pt modelId="{6FA26667-20F3-43F2-81CF-29DF9412F87E}" type="pres">
      <dgm:prSet presAssocID="{BA1ABE1D-5D67-401C-945E-89019B293A88}" presName="rootComposite" presStyleCnt="0"/>
      <dgm:spPr/>
    </dgm:pt>
    <dgm:pt modelId="{7CA11579-26BA-4960-9361-5D921FD57C69}" type="pres">
      <dgm:prSet presAssocID="{BA1ABE1D-5D67-401C-945E-89019B293A88}" presName="rootText" presStyleLbl="node2" presStyleIdx="3" presStyleCnt="4">
        <dgm:presLayoutVars>
          <dgm:chPref val="3"/>
        </dgm:presLayoutVars>
      </dgm:prSet>
      <dgm:spPr/>
    </dgm:pt>
    <dgm:pt modelId="{D3449709-C73A-4B98-8DEE-9FA724851F53}" type="pres">
      <dgm:prSet presAssocID="{BA1ABE1D-5D67-401C-945E-89019B293A88}" presName="rootConnector" presStyleLbl="node2" presStyleIdx="3" presStyleCnt="4"/>
      <dgm:spPr/>
    </dgm:pt>
    <dgm:pt modelId="{DDB49F53-2535-40F4-9162-D1E6549CE53B}" type="pres">
      <dgm:prSet presAssocID="{BA1ABE1D-5D67-401C-945E-89019B293A88}" presName="hierChild4" presStyleCnt="0"/>
      <dgm:spPr/>
    </dgm:pt>
    <dgm:pt modelId="{B07A31FA-C218-4067-837E-2E55E98E04D2}" type="pres">
      <dgm:prSet presAssocID="{AF46700C-15B3-425E-8143-7F8311FBD305}" presName="Name37" presStyleLbl="parChTrans1D3" presStyleIdx="1" presStyleCnt="3"/>
      <dgm:spPr/>
    </dgm:pt>
    <dgm:pt modelId="{474B7161-A6B1-4B9C-BEA6-B1779BA133FE}" type="pres">
      <dgm:prSet presAssocID="{4FCB8E93-79B5-42AD-9A9B-0BD37DFEE972}" presName="hierRoot2" presStyleCnt="0">
        <dgm:presLayoutVars>
          <dgm:hierBranch val="init"/>
        </dgm:presLayoutVars>
      </dgm:prSet>
      <dgm:spPr/>
    </dgm:pt>
    <dgm:pt modelId="{1D3709B6-52CD-475D-AC5D-FA823ED7C22D}" type="pres">
      <dgm:prSet presAssocID="{4FCB8E93-79B5-42AD-9A9B-0BD37DFEE972}" presName="rootComposite" presStyleCnt="0"/>
      <dgm:spPr/>
    </dgm:pt>
    <dgm:pt modelId="{82AE558F-6ACF-49A0-8767-54D663A275DB}" type="pres">
      <dgm:prSet presAssocID="{4FCB8E93-79B5-42AD-9A9B-0BD37DFEE972}" presName="rootText" presStyleLbl="node3" presStyleIdx="1" presStyleCnt="3">
        <dgm:presLayoutVars>
          <dgm:chPref val="3"/>
        </dgm:presLayoutVars>
      </dgm:prSet>
      <dgm:spPr/>
    </dgm:pt>
    <dgm:pt modelId="{2EB0F3A2-EE2E-4DAA-8434-C2B37574FF1C}" type="pres">
      <dgm:prSet presAssocID="{4FCB8E93-79B5-42AD-9A9B-0BD37DFEE972}" presName="rootConnector" presStyleLbl="node3" presStyleIdx="1" presStyleCnt="3"/>
      <dgm:spPr/>
    </dgm:pt>
    <dgm:pt modelId="{6E98009D-CF1E-42DD-92C3-E6E094C70642}" type="pres">
      <dgm:prSet presAssocID="{4FCB8E93-79B5-42AD-9A9B-0BD37DFEE972}" presName="hierChild4" presStyleCnt="0"/>
      <dgm:spPr/>
    </dgm:pt>
    <dgm:pt modelId="{3488C0AC-B07B-4097-8FA8-6C37104BDC46}" type="pres">
      <dgm:prSet presAssocID="{4FCB8E93-79B5-42AD-9A9B-0BD37DFEE972}" presName="hierChild5" presStyleCnt="0"/>
      <dgm:spPr/>
    </dgm:pt>
    <dgm:pt modelId="{1AE97AEF-44ED-43E3-BF0B-79CFA35A4314}" type="pres">
      <dgm:prSet presAssocID="{D2AFDBF9-9EDB-4EE7-9C34-4BFAD5B80462}" presName="Name37" presStyleLbl="parChTrans1D3" presStyleIdx="2" presStyleCnt="3"/>
      <dgm:spPr/>
    </dgm:pt>
    <dgm:pt modelId="{CDF535B0-9A0A-4E30-A4E5-55AC10C74071}" type="pres">
      <dgm:prSet presAssocID="{8C475C42-C25A-45C1-BC60-8A1266BADBB4}" presName="hierRoot2" presStyleCnt="0">
        <dgm:presLayoutVars>
          <dgm:hierBranch val="init"/>
        </dgm:presLayoutVars>
      </dgm:prSet>
      <dgm:spPr/>
    </dgm:pt>
    <dgm:pt modelId="{CB3EE26C-71CA-4603-9C2E-2EA8B17B0BE9}" type="pres">
      <dgm:prSet presAssocID="{8C475C42-C25A-45C1-BC60-8A1266BADBB4}" presName="rootComposite" presStyleCnt="0"/>
      <dgm:spPr/>
    </dgm:pt>
    <dgm:pt modelId="{027426CC-74D2-478D-9ED8-C6FF8833CC2B}" type="pres">
      <dgm:prSet presAssocID="{8C475C42-C25A-45C1-BC60-8A1266BADBB4}" presName="rootText" presStyleLbl="node3" presStyleIdx="2" presStyleCnt="3">
        <dgm:presLayoutVars>
          <dgm:chPref val="3"/>
        </dgm:presLayoutVars>
      </dgm:prSet>
      <dgm:spPr/>
    </dgm:pt>
    <dgm:pt modelId="{8BF43A08-9BEC-49BD-A889-7CBEF80B6CDE}" type="pres">
      <dgm:prSet presAssocID="{8C475C42-C25A-45C1-BC60-8A1266BADBB4}" presName="rootConnector" presStyleLbl="node3" presStyleIdx="2" presStyleCnt="3"/>
      <dgm:spPr/>
    </dgm:pt>
    <dgm:pt modelId="{55E44892-87A2-4613-A114-7715E032F21C}" type="pres">
      <dgm:prSet presAssocID="{8C475C42-C25A-45C1-BC60-8A1266BADBB4}" presName="hierChild4" presStyleCnt="0"/>
      <dgm:spPr/>
    </dgm:pt>
    <dgm:pt modelId="{7512A4CA-00DF-4386-8CAB-DDFA2FE2691E}" type="pres">
      <dgm:prSet presAssocID="{8C475C42-C25A-45C1-BC60-8A1266BADBB4}" presName="hierChild5" presStyleCnt="0"/>
      <dgm:spPr/>
    </dgm:pt>
    <dgm:pt modelId="{44EF3E24-0A75-42C2-A084-D2C2C8B34CA5}" type="pres">
      <dgm:prSet presAssocID="{BA1ABE1D-5D67-401C-945E-89019B293A88}" presName="hierChild5" presStyleCnt="0"/>
      <dgm:spPr/>
    </dgm:pt>
    <dgm:pt modelId="{AF728922-40DE-43FC-8B00-07A6C8B5E70B}" type="pres">
      <dgm:prSet presAssocID="{E359AD3C-5D92-4E87-8BD9-9AB1AF44B627}" presName="hierChild3" presStyleCnt="0"/>
      <dgm:spPr/>
    </dgm:pt>
    <dgm:pt modelId="{F3E0CED0-1C10-44F9-881D-C9B9FD26602E}" type="pres">
      <dgm:prSet presAssocID="{D56097B2-50D1-4969-9ED0-E638BF42823D}" presName="hierRoot1" presStyleCnt="0">
        <dgm:presLayoutVars>
          <dgm:hierBranch val="init"/>
        </dgm:presLayoutVars>
      </dgm:prSet>
      <dgm:spPr/>
    </dgm:pt>
    <dgm:pt modelId="{7E8751BA-1495-4158-94E6-B6B0BFAE71C2}" type="pres">
      <dgm:prSet presAssocID="{D56097B2-50D1-4969-9ED0-E638BF42823D}" presName="rootComposite1" presStyleCnt="0"/>
      <dgm:spPr/>
    </dgm:pt>
    <dgm:pt modelId="{9F5DCF07-5BF4-42B0-BDE2-6DD480D09BFA}" type="pres">
      <dgm:prSet presAssocID="{D56097B2-50D1-4969-9ED0-E638BF42823D}" presName="rootText1" presStyleLbl="node0" presStyleIdx="2" presStyleCnt="3">
        <dgm:presLayoutVars>
          <dgm:chPref val="3"/>
        </dgm:presLayoutVars>
      </dgm:prSet>
      <dgm:spPr/>
    </dgm:pt>
    <dgm:pt modelId="{994DC85C-5DEC-48AB-935A-D9EEBB0B68DE}" type="pres">
      <dgm:prSet presAssocID="{D56097B2-50D1-4969-9ED0-E638BF42823D}" presName="rootConnector1" presStyleLbl="node1" presStyleIdx="0" presStyleCnt="0"/>
      <dgm:spPr/>
    </dgm:pt>
    <dgm:pt modelId="{023820A3-3581-4977-92D0-22476234EE88}" type="pres">
      <dgm:prSet presAssocID="{D56097B2-50D1-4969-9ED0-E638BF42823D}" presName="hierChild2" presStyleCnt="0"/>
      <dgm:spPr/>
    </dgm:pt>
    <dgm:pt modelId="{FD69E710-0711-4DA4-B22A-789EAB64E6EE}" type="pres">
      <dgm:prSet presAssocID="{D56097B2-50D1-4969-9ED0-E638BF42823D}" presName="hierChild3" presStyleCnt="0"/>
      <dgm:spPr/>
    </dgm:pt>
  </dgm:ptLst>
  <dgm:cxnLst>
    <dgm:cxn modelId="{37917700-560C-4A58-A8E4-8932470A4BD8}" type="presOf" srcId="{8C475C42-C25A-45C1-BC60-8A1266BADBB4}" destId="{027426CC-74D2-478D-9ED8-C6FF8833CC2B}" srcOrd="0" destOrd="0" presId="urn:microsoft.com/office/officeart/2005/8/layout/orgChart1"/>
    <dgm:cxn modelId="{55815B0E-F15F-4B57-85A9-7E8008D0CBA7}" type="presOf" srcId="{8C475C42-C25A-45C1-BC60-8A1266BADBB4}" destId="{8BF43A08-9BEC-49BD-A889-7CBEF80B6CDE}" srcOrd="1" destOrd="0" presId="urn:microsoft.com/office/officeart/2005/8/layout/orgChart1"/>
    <dgm:cxn modelId="{824E920E-0C00-4260-8A21-9CB6ED04CF3B}" srcId="{0F0FD0A1-BFB9-45E8-A4BB-398D7B415FD9}" destId="{68A84756-E389-4375-B23C-81BE7A5AB005}" srcOrd="0" destOrd="0" parTransId="{11893E6D-7033-4094-8FC5-C981FA32EA3C}" sibTransId="{49E9FF69-AD0B-416E-9048-37493D8269FC}"/>
    <dgm:cxn modelId="{45505512-6A86-4F3A-9226-283F0CE748DF}" type="presOf" srcId="{D56097B2-50D1-4969-9ED0-E638BF42823D}" destId="{9F5DCF07-5BF4-42B0-BDE2-6DD480D09BFA}" srcOrd="0" destOrd="0" presId="urn:microsoft.com/office/officeart/2005/8/layout/orgChart1"/>
    <dgm:cxn modelId="{ACFDB51B-9402-4676-B33F-4451698B415E}" type="presOf" srcId="{68A84756-E389-4375-B23C-81BE7A5AB005}" destId="{59112911-2155-49F7-9CBE-1B6FE07F3C01}" srcOrd="0" destOrd="0" presId="urn:microsoft.com/office/officeart/2005/8/layout/orgChart1"/>
    <dgm:cxn modelId="{5BFEB523-C25F-43B3-9DEE-35E692BAB78B}" type="presOf" srcId="{0F0FD0A1-BFB9-45E8-A4BB-398D7B415FD9}" destId="{4ED17ACD-FCA2-4287-A5DC-0FAE2E1DE577}" srcOrd="1" destOrd="0" presId="urn:microsoft.com/office/officeart/2005/8/layout/orgChart1"/>
    <dgm:cxn modelId="{D69A1C30-32E0-4462-8B9F-495996E73BC6}" type="presOf" srcId="{DE1056F0-BC03-453F-9E11-F3EC228257DB}" destId="{9A69F1AC-BA15-44BA-B73C-E2C05E539C8B}" srcOrd="0" destOrd="0" presId="urn:microsoft.com/office/officeart/2005/8/layout/orgChart1"/>
    <dgm:cxn modelId="{83DE5B30-F355-427B-B035-B6D54607D6D1}" type="presOf" srcId="{E359AD3C-5D92-4E87-8BD9-9AB1AF44B627}" destId="{FE4EEBAD-9EEC-48EB-9A80-2052803E0032}" srcOrd="1" destOrd="0" presId="urn:microsoft.com/office/officeart/2005/8/layout/orgChart1"/>
    <dgm:cxn modelId="{99534C35-CAB9-4C0D-A866-2231B7579F77}" type="presOf" srcId="{68A84756-E389-4375-B23C-81BE7A5AB005}" destId="{7C6DC475-1009-4A9E-9E3A-E6013CAD8057}" srcOrd="1" destOrd="0" presId="urn:microsoft.com/office/officeart/2005/8/layout/orgChart1"/>
    <dgm:cxn modelId="{4C10163F-D317-4EE4-89CF-36C3E79AC145}" type="presOf" srcId="{44E2DF7D-1755-45FD-B8D4-1F59F0D29177}" destId="{7DF4A603-9359-443E-97DD-ADB7C149C2E6}" srcOrd="0" destOrd="0" presId="urn:microsoft.com/office/officeart/2005/8/layout/orgChart1"/>
    <dgm:cxn modelId="{4E31BE44-3A23-42FA-AFEA-46FC232ACE82}" type="presOf" srcId="{DF5A95A7-5629-4637-9AD9-72BDA257A0E2}" destId="{6A2B4635-3789-488D-ACEC-43C2CA87E420}" srcOrd="0" destOrd="0" presId="urn:microsoft.com/office/officeart/2005/8/layout/orgChart1"/>
    <dgm:cxn modelId="{6DFE284F-8A57-4CFC-B5BA-3AD9EB9847B9}" type="presOf" srcId="{11893E6D-7033-4094-8FC5-C981FA32EA3C}" destId="{5CFFFB7A-CC66-4046-BDD6-BA7C27870D0C}" srcOrd="0" destOrd="0" presId="urn:microsoft.com/office/officeart/2005/8/layout/orgChart1"/>
    <dgm:cxn modelId="{F1A37950-3430-4E50-878B-58526350AC7D}" type="presOf" srcId="{D2AFDBF9-9EDB-4EE7-9C34-4BFAD5B80462}" destId="{1AE97AEF-44ED-43E3-BF0B-79CFA35A4314}" srcOrd="0" destOrd="0" presId="urn:microsoft.com/office/officeart/2005/8/layout/orgChart1"/>
    <dgm:cxn modelId="{A7C52D52-B588-4770-8185-0F659525DA62}" type="presOf" srcId="{D56097B2-50D1-4969-9ED0-E638BF42823D}" destId="{994DC85C-5DEC-48AB-935A-D9EEBB0B68DE}" srcOrd="1" destOrd="0" presId="urn:microsoft.com/office/officeart/2005/8/layout/orgChart1"/>
    <dgm:cxn modelId="{3E311E54-E104-4CEF-B62C-41EAED525A0D}" srcId="{E359AD3C-5D92-4E87-8BD9-9AB1AF44B627}" destId="{BA1ABE1D-5D67-401C-945E-89019B293A88}" srcOrd="1" destOrd="0" parTransId="{44E2DF7D-1755-45FD-B8D4-1F59F0D29177}" sibTransId="{8018AEB1-E22E-4D6D-9B0F-095923F125E5}"/>
    <dgm:cxn modelId="{60554D58-7624-4785-BB9B-E1239ADACD10}" srcId="{E359AD3C-5D92-4E87-8BD9-9AB1AF44B627}" destId="{25DD681F-3BF1-4540-9BF5-69D1D1013AF5}" srcOrd="0" destOrd="0" parTransId="{DF5A95A7-5629-4637-9AD9-72BDA257A0E2}" sibTransId="{33D21351-3D65-4E5E-A2BE-9078910B63C3}"/>
    <dgm:cxn modelId="{FCDEEB5F-1B9E-4DE8-BA79-89A75AA18C09}" type="presOf" srcId="{C6837609-DB63-40C3-86FC-45187BFDD6DC}" destId="{B79766DE-E72F-41F5-A7FB-205533393FA1}" srcOrd="0" destOrd="0" presId="urn:microsoft.com/office/officeart/2005/8/layout/orgChart1"/>
    <dgm:cxn modelId="{4B5AB866-AF1F-4290-B0BA-A2D6724FAA39}" srcId="{BA1ABE1D-5D67-401C-945E-89019B293A88}" destId="{8C475C42-C25A-45C1-BC60-8A1266BADBB4}" srcOrd="1" destOrd="0" parTransId="{D2AFDBF9-9EDB-4EE7-9C34-4BFAD5B80462}" sibTransId="{7C3F283D-119B-40EC-A41A-5AFF8A1DEE39}"/>
    <dgm:cxn modelId="{B48DCA69-1BBD-4982-9B65-8196AE18795B}" type="presOf" srcId="{25DD681F-3BF1-4540-9BF5-69D1D1013AF5}" destId="{1FED78C0-15EA-464D-BFAE-E642A53A4AF4}" srcOrd="1" destOrd="0" presId="urn:microsoft.com/office/officeart/2005/8/layout/orgChart1"/>
    <dgm:cxn modelId="{5744716F-7C1E-4FC9-B707-E1EF06D49CA2}" srcId="{C6837609-DB63-40C3-86FC-45187BFDD6DC}" destId="{0F0FD0A1-BFB9-45E8-A4BB-398D7B415FD9}" srcOrd="0" destOrd="0" parTransId="{D9FDF6D8-03F2-4EAB-9CB0-417B7A191D49}" sibTransId="{14758C1E-6E7E-44CE-A294-183D2F96EA4A}"/>
    <dgm:cxn modelId="{66B32A77-7505-4420-875F-9653D21B8F94}" type="presOf" srcId="{4FCB8E93-79B5-42AD-9A9B-0BD37DFEE972}" destId="{82AE558F-6ACF-49A0-8767-54D663A275DB}" srcOrd="0" destOrd="0" presId="urn:microsoft.com/office/officeart/2005/8/layout/orgChart1"/>
    <dgm:cxn modelId="{A6BE017F-927D-4092-9AA4-1A0960A7D078}" srcId="{DE1056F0-BC03-453F-9E11-F3EC228257DB}" destId="{D56097B2-50D1-4969-9ED0-E638BF42823D}" srcOrd="2" destOrd="0" parTransId="{011C2A18-7A4B-4078-93FA-5DBA353C7376}" sibTransId="{282F6D45-CD8A-4E14-BA16-97321F0D3FB1}"/>
    <dgm:cxn modelId="{28E95786-1499-4649-99FC-F3C9F2BF197C}" type="presOf" srcId="{BA1ABE1D-5D67-401C-945E-89019B293A88}" destId="{7CA11579-26BA-4960-9361-5D921FD57C69}" srcOrd="0" destOrd="0" presId="urn:microsoft.com/office/officeart/2005/8/layout/orgChart1"/>
    <dgm:cxn modelId="{D9DA1C94-A881-45D1-89C9-A571E1FECFB7}" type="presOf" srcId="{4FCB8E93-79B5-42AD-9A9B-0BD37DFEE972}" destId="{2EB0F3A2-EE2E-4DAA-8434-C2B37574FF1C}" srcOrd="1" destOrd="0" presId="urn:microsoft.com/office/officeart/2005/8/layout/orgChart1"/>
    <dgm:cxn modelId="{96ACC395-4EE4-4EBC-B18C-575B20C1B5BC}" srcId="{C6837609-DB63-40C3-86FC-45187BFDD6DC}" destId="{160E9C1A-E5A4-400F-BB69-7F4CBC28EF74}" srcOrd="1" destOrd="0" parTransId="{FF247EC3-4B98-4C0C-A382-03AF0B4147D8}" sibTransId="{D11376DE-003D-4244-BD06-30F000BFB86C}"/>
    <dgm:cxn modelId="{1A878E96-8E67-49F7-AA43-B41CA0CBBE5B}" type="presOf" srcId="{C6837609-DB63-40C3-86FC-45187BFDD6DC}" destId="{C1C2D079-0A13-4900-A5D3-9DD4A789DCEB}" srcOrd="1" destOrd="0" presId="urn:microsoft.com/office/officeart/2005/8/layout/orgChart1"/>
    <dgm:cxn modelId="{D5761999-73B8-4BA7-BF35-15CF47AC05F1}" srcId="{DE1056F0-BC03-453F-9E11-F3EC228257DB}" destId="{E359AD3C-5D92-4E87-8BD9-9AB1AF44B627}" srcOrd="1" destOrd="0" parTransId="{19C0DD2A-BB79-4BC0-84D6-CDCDB2F0CB28}" sibTransId="{03BE9101-F0E8-4275-A30B-14F8DF5A349E}"/>
    <dgm:cxn modelId="{C307339B-460E-4A9C-B706-B062B20809E0}" type="presOf" srcId="{D9FDF6D8-03F2-4EAB-9CB0-417B7A191D49}" destId="{32CDCBF3-B70C-4D29-BAEF-2F547301ACD6}" srcOrd="0" destOrd="0" presId="urn:microsoft.com/office/officeart/2005/8/layout/orgChart1"/>
    <dgm:cxn modelId="{1E90E0AD-4474-4FBB-8125-8AE0529FC251}" srcId="{DE1056F0-BC03-453F-9E11-F3EC228257DB}" destId="{C6837609-DB63-40C3-86FC-45187BFDD6DC}" srcOrd="0" destOrd="0" parTransId="{90562932-754B-4F00-B6E3-F6756874FB07}" sibTransId="{381BAD7F-5072-431B-9B27-8913A78628CF}"/>
    <dgm:cxn modelId="{B7A200AF-2F60-4904-A23E-8FD7568B414A}" type="presOf" srcId="{0F0FD0A1-BFB9-45E8-A4BB-398D7B415FD9}" destId="{5AF732F6-F42E-4638-8C76-A2D27336632E}" srcOrd="0" destOrd="0" presId="urn:microsoft.com/office/officeart/2005/8/layout/orgChart1"/>
    <dgm:cxn modelId="{CA790DBC-D5F4-4977-AD4E-38EEA209034D}" type="presOf" srcId="{BA1ABE1D-5D67-401C-945E-89019B293A88}" destId="{D3449709-C73A-4B98-8DEE-9FA724851F53}" srcOrd="1" destOrd="0" presId="urn:microsoft.com/office/officeart/2005/8/layout/orgChart1"/>
    <dgm:cxn modelId="{3D3EF4C2-BFDF-4295-9A18-599D2069740D}" srcId="{BA1ABE1D-5D67-401C-945E-89019B293A88}" destId="{4FCB8E93-79B5-42AD-9A9B-0BD37DFEE972}" srcOrd="0" destOrd="0" parTransId="{AF46700C-15B3-425E-8143-7F8311FBD305}" sibTransId="{6AE18D89-7D8E-445D-B213-B69891BC08C6}"/>
    <dgm:cxn modelId="{81E480CB-C5D0-4C13-8FBD-A0AA77366EE6}" type="presOf" srcId="{E359AD3C-5D92-4E87-8BD9-9AB1AF44B627}" destId="{5B0676CE-CB68-4600-8CB4-A1F68DF6CD91}" srcOrd="0" destOrd="0" presId="urn:microsoft.com/office/officeart/2005/8/layout/orgChart1"/>
    <dgm:cxn modelId="{EAD132D1-205C-43AB-AC3C-BC15F43E3BBB}" type="presOf" srcId="{FF247EC3-4B98-4C0C-A382-03AF0B4147D8}" destId="{5D824A2B-48B9-4B30-B6C9-23BC9A97EC46}" srcOrd="0" destOrd="0" presId="urn:microsoft.com/office/officeart/2005/8/layout/orgChart1"/>
    <dgm:cxn modelId="{86C595E8-23C0-476A-B827-BB382D8C9485}" type="presOf" srcId="{160E9C1A-E5A4-400F-BB69-7F4CBC28EF74}" destId="{1A4D1D86-0AE8-4AEA-AA39-78C4CD4D21D2}" srcOrd="0" destOrd="0" presId="urn:microsoft.com/office/officeart/2005/8/layout/orgChart1"/>
    <dgm:cxn modelId="{49C3EBEE-381D-43DA-AE39-A6345953F742}" type="presOf" srcId="{AF46700C-15B3-425E-8143-7F8311FBD305}" destId="{B07A31FA-C218-4067-837E-2E55E98E04D2}" srcOrd="0" destOrd="0" presId="urn:microsoft.com/office/officeart/2005/8/layout/orgChart1"/>
    <dgm:cxn modelId="{BD0CF6F8-86A5-4758-A62F-1F4B84D4494E}" type="presOf" srcId="{160E9C1A-E5A4-400F-BB69-7F4CBC28EF74}" destId="{44803246-8146-4644-A6F6-C65AEC404010}" srcOrd="1" destOrd="0" presId="urn:microsoft.com/office/officeart/2005/8/layout/orgChart1"/>
    <dgm:cxn modelId="{753717FA-0615-4410-A37E-264B6CEFE8F6}" type="presOf" srcId="{25DD681F-3BF1-4540-9BF5-69D1D1013AF5}" destId="{E43A0427-6533-4457-85E3-B44DE0FBD984}" srcOrd="0" destOrd="0" presId="urn:microsoft.com/office/officeart/2005/8/layout/orgChart1"/>
    <dgm:cxn modelId="{45A1286E-9954-4801-ADFE-92F434A9101A}" type="presParOf" srcId="{9A69F1AC-BA15-44BA-B73C-E2C05E539C8B}" destId="{16B29204-A94C-4D91-9877-1D192A0C058A}" srcOrd="0" destOrd="0" presId="urn:microsoft.com/office/officeart/2005/8/layout/orgChart1"/>
    <dgm:cxn modelId="{74B1683D-B257-42EE-99B2-2104CC701B06}" type="presParOf" srcId="{16B29204-A94C-4D91-9877-1D192A0C058A}" destId="{2897B5DA-0388-4DF7-83C4-7C7372B99AD0}" srcOrd="0" destOrd="0" presId="urn:microsoft.com/office/officeart/2005/8/layout/orgChart1"/>
    <dgm:cxn modelId="{5B7BE7B7-2E5D-4295-8F33-0E8BE4D7843B}" type="presParOf" srcId="{2897B5DA-0388-4DF7-83C4-7C7372B99AD0}" destId="{B79766DE-E72F-41F5-A7FB-205533393FA1}" srcOrd="0" destOrd="0" presId="urn:microsoft.com/office/officeart/2005/8/layout/orgChart1"/>
    <dgm:cxn modelId="{1257F421-2A93-4F5D-B129-38F146E0362F}" type="presParOf" srcId="{2897B5DA-0388-4DF7-83C4-7C7372B99AD0}" destId="{C1C2D079-0A13-4900-A5D3-9DD4A789DCEB}" srcOrd="1" destOrd="0" presId="urn:microsoft.com/office/officeart/2005/8/layout/orgChart1"/>
    <dgm:cxn modelId="{13A82DE4-B336-4F0F-919B-BE53AD463601}" type="presParOf" srcId="{16B29204-A94C-4D91-9877-1D192A0C058A}" destId="{813C59D2-99CC-43D3-B6A8-01DC507747B3}" srcOrd="1" destOrd="0" presId="urn:microsoft.com/office/officeart/2005/8/layout/orgChart1"/>
    <dgm:cxn modelId="{A937A4CA-9042-4F7B-AB89-0393FD275A88}" type="presParOf" srcId="{813C59D2-99CC-43D3-B6A8-01DC507747B3}" destId="{32CDCBF3-B70C-4D29-BAEF-2F547301ACD6}" srcOrd="0" destOrd="0" presId="urn:microsoft.com/office/officeart/2005/8/layout/orgChart1"/>
    <dgm:cxn modelId="{7BBA0FC0-8337-497A-A10E-8D6A02B191A2}" type="presParOf" srcId="{813C59D2-99CC-43D3-B6A8-01DC507747B3}" destId="{97216914-41FD-4D4E-8801-8AC5804B37E9}" srcOrd="1" destOrd="0" presId="urn:microsoft.com/office/officeart/2005/8/layout/orgChart1"/>
    <dgm:cxn modelId="{A33ECD9A-BC04-44B8-90FA-A57D81CA7CE9}" type="presParOf" srcId="{97216914-41FD-4D4E-8801-8AC5804B37E9}" destId="{A932DF30-02C0-439D-A2C0-EFA85E1E4FC3}" srcOrd="0" destOrd="0" presId="urn:microsoft.com/office/officeart/2005/8/layout/orgChart1"/>
    <dgm:cxn modelId="{E458F5B8-9929-412D-AB2F-9D4A8A3B0D00}" type="presParOf" srcId="{A932DF30-02C0-439D-A2C0-EFA85E1E4FC3}" destId="{5AF732F6-F42E-4638-8C76-A2D27336632E}" srcOrd="0" destOrd="0" presId="urn:microsoft.com/office/officeart/2005/8/layout/orgChart1"/>
    <dgm:cxn modelId="{42194D89-0805-4676-8C58-3B46EFED8767}" type="presParOf" srcId="{A932DF30-02C0-439D-A2C0-EFA85E1E4FC3}" destId="{4ED17ACD-FCA2-4287-A5DC-0FAE2E1DE577}" srcOrd="1" destOrd="0" presId="urn:microsoft.com/office/officeart/2005/8/layout/orgChart1"/>
    <dgm:cxn modelId="{8338E790-C703-402B-B0B9-FAF7F76CE79A}" type="presParOf" srcId="{97216914-41FD-4D4E-8801-8AC5804B37E9}" destId="{3A14ABDF-3AA5-4114-9C66-1D0DE68435FF}" srcOrd="1" destOrd="0" presId="urn:microsoft.com/office/officeart/2005/8/layout/orgChart1"/>
    <dgm:cxn modelId="{DB81E2F4-BFD6-41D5-8320-ECEF79A01CA0}" type="presParOf" srcId="{3A14ABDF-3AA5-4114-9C66-1D0DE68435FF}" destId="{5CFFFB7A-CC66-4046-BDD6-BA7C27870D0C}" srcOrd="0" destOrd="0" presId="urn:microsoft.com/office/officeart/2005/8/layout/orgChart1"/>
    <dgm:cxn modelId="{9B882035-5437-4864-B059-437D5A867D18}" type="presParOf" srcId="{3A14ABDF-3AA5-4114-9C66-1D0DE68435FF}" destId="{249D5606-8FE8-4383-A283-BA9206587C8D}" srcOrd="1" destOrd="0" presId="urn:microsoft.com/office/officeart/2005/8/layout/orgChart1"/>
    <dgm:cxn modelId="{991B0544-2A6D-4EBB-B346-01E451C03E4C}" type="presParOf" srcId="{249D5606-8FE8-4383-A283-BA9206587C8D}" destId="{A8382D20-F65E-42F6-B182-3FBFBF84A589}" srcOrd="0" destOrd="0" presId="urn:microsoft.com/office/officeart/2005/8/layout/orgChart1"/>
    <dgm:cxn modelId="{EA1674CD-C1DB-4A93-B161-1B3B7FC7CED7}" type="presParOf" srcId="{A8382D20-F65E-42F6-B182-3FBFBF84A589}" destId="{59112911-2155-49F7-9CBE-1B6FE07F3C01}" srcOrd="0" destOrd="0" presId="urn:microsoft.com/office/officeart/2005/8/layout/orgChart1"/>
    <dgm:cxn modelId="{7AAA9D05-80FD-4778-A004-65CC4843D5E8}" type="presParOf" srcId="{A8382D20-F65E-42F6-B182-3FBFBF84A589}" destId="{7C6DC475-1009-4A9E-9E3A-E6013CAD8057}" srcOrd="1" destOrd="0" presId="urn:microsoft.com/office/officeart/2005/8/layout/orgChart1"/>
    <dgm:cxn modelId="{F41AB446-8850-4665-9893-19DE6CA588DD}" type="presParOf" srcId="{249D5606-8FE8-4383-A283-BA9206587C8D}" destId="{52B5B545-1A34-4F47-A6AF-F0C6EC584874}" srcOrd="1" destOrd="0" presId="urn:microsoft.com/office/officeart/2005/8/layout/orgChart1"/>
    <dgm:cxn modelId="{6E51812F-2B1C-49F7-BF1A-F38DB507608D}" type="presParOf" srcId="{249D5606-8FE8-4383-A283-BA9206587C8D}" destId="{9CAE4B3A-4D6E-4B97-8E15-9F1C878571CC}" srcOrd="2" destOrd="0" presId="urn:microsoft.com/office/officeart/2005/8/layout/orgChart1"/>
    <dgm:cxn modelId="{B98C5FC8-5ADD-4F7E-8436-30068067647D}" type="presParOf" srcId="{97216914-41FD-4D4E-8801-8AC5804B37E9}" destId="{8ED49CCE-1606-480C-A221-98EAD1BF1C08}" srcOrd="2" destOrd="0" presId="urn:microsoft.com/office/officeart/2005/8/layout/orgChart1"/>
    <dgm:cxn modelId="{6238EC10-C7AC-48B0-B079-5FB4EE0B83DE}" type="presParOf" srcId="{813C59D2-99CC-43D3-B6A8-01DC507747B3}" destId="{5D824A2B-48B9-4B30-B6C9-23BC9A97EC46}" srcOrd="2" destOrd="0" presId="urn:microsoft.com/office/officeart/2005/8/layout/orgChart1"/>
    <dgm:cxn modelId="{CDD8509E-AF37-4B41-9F1C-580E058769E5}" type="presParOf" srcId="{813C59D2-99CC-43D3-B6A8-01DC507747B3}" destId="{52877528-A18E-45D1-911F-BAD506C69CDA}" srcOrd="3" destOrd="0" presId="urn:microsoft.com/office/officeart/2005/8/layout/orgChart1"/>
    <dgm:cxn modelId="{16B02587-C3DA-4829-8622-B9FC89834BE5}" type="presParOf" srcId="{52877528-A18E-45D1-911F-BAD506C69CDA}" destId="{4BCB0D0C-E15F-49C7-AC2A-CFAC182192A1}" srcOrd="0" destOrd="0" presId="urn:microsoft.com/office/officeart/2005/8/layout/orgChart1"/>
    <dgm:cxn modelId="{8126C4D0-5847-480D-9A82-338CC59EB1F0}" type="presParOf" srcId="{4BCB0D0C-E15F-49C7-AC2A-CFAC182192A1}" destId="{1A4D1D86-0AE8-4AEA-AA39-78C4CD4D21D2}" srcOrd="0" destOrd="0" presId="urn:microsoft.com/office/officeart/2005/8/layout/orgChart1"/>
    <dgm:cxn modelId="{37B54B9E-72FF-4AE3-B111-5ADD2C918BE9}" type="presParOf" srcId="{4BCB0D0C-E15F-49C7-AC2A-CFAC182192A1}" destId="{44803246-8146-4644-A6F6-C65AEC404010}" srcOrd="1" destOrd="0" presId="urn:microsoft.com/office/officeart/2005/8/layout/orgChart1"/>
    <dgm:cxn modelId="{EB5E5777-BB4D-4D15-A40E-402ADF26400B}" type="presParOf" srcId="{52877528-A18E-45D1-911F-BAD506C69CDA}" destId="{301BB76F-DA97-437E-8A61-AECF8D8A9E3F}" srcOrd="1" destOrd="0" presId="urn:microsoft.com/office/officeart/2005/8/layout/orgChart1"/>
    <dgm:cxn modelId="{3475F181-B4CB-4198-8D69-E457BEE2C30A}" type="presParOf" srcId="{52877528-A18E-45D1-911F-BAD506C69CDA}" destId="{EC3BA9BE-9CB5-4789-ACE2-4BE116D53B15}" srcOrd="2" destOrd="0" presId="urn:microsoft.com/office/officeart/2005/8/layout/orgChart1"/>
    <dgm:cxn modelId="{C99882E9-A241-47D0-90D8-242F7341C294}" type="presParOf" srcId="{16B29204-A94C-4D91-9877-1D192A0C058A}" destId="{C03FB588-A54F-4F4B-9AEB-6D19A8CB35D1}" srcOrd="2" destOrd="0" presId="urn:microsoft.com/office/officeart/2005/8/layout/orgChart1"/>
    <dgm:cxn modelId="{EA7EDE8A-6AC2-4629-9D5F-8A53737773B3}" type="presParOf" srcId="{9A69F1AC-BA15-44BA-B73C-E2C05E539C8B}" destId="{3B50B0A4-D9C9-48A0-ACC8-3FFF58721396}" srcOrd="1" destOrd="0" presId="urn:microsoft.com/office/officeart/2005/8/layout/orgChart1"/>
    <dgm:cxn modelId="{0ABC36DF-1480-4B53-BF2C-1B66991C1425}" type="presParOf" srcId="{3B50B0A4-D9C9-48A0-ACC8-3FFF58721396}" destId="{E8244562-5A52-4619-8C2E-DE1439214F84}" srcOrd="0" destOrd="0" presId="urn:microsoft.com/office/officeart/2005/8/layout/orgChart1"/>
    <dgm:cxn modelId="{B758CCEB-FF34-452D-A870-0B9439A94ED5}" type="presParOf" srcId="{E8244562-5A52-4619-8C2E-DE1439214F84}" destId="{5B0676CE-CB68-4600-8CB4-A1F68DF6CD91}" srcOrd="0" destOrd="0" presId="urn:microsoft.com/office/officeart/2005/8/layout/orgChart1"/>
    <dgm:cxn modelId="{5DAC9D30-7E81-448C-A6FA-8C5DE16C56BD}" type="presParOf" srcId="{E8244562-5A52-4619-8C2E-DE1439214F84}" destId="{FE4EEBAD-9EEC-48EB-9A80-2052803E0032}" srcOrd="1" destOrd="0" presId="urn:microsoft.com/office/officeart/2005/8/layout/orgChart1"/>
    <dgm:cxn modelId="{8A82029D-CA3F-4785-95DA-92474EC93769}" type="presParOf" srcId="{3B50B0A4-D9C9-48A0-ACC8-3FFF58721396}" destId="{E2E0FAA1-FBFD-49D8-8A40-10960DC5DC4D}" srcOrd="1" destOrd="0" presId="urn:microsoft.com/office/officeart/2005/8/layout/orgChart1"/>
    <dgm:cxn modelId="{F34168E5-9EE4-4525-9659-7E8B2CCE25B2}" type="presParOf" srcId="{E2E0FAA1-FBFD-49D8-8A40-10960DC5DC4D}" destId="{6A2B4635-3789-488D-ACEC-43C2CA87E420}" srcOrd="0" destOrd="0" presId="urn:microsoft.com/office/officeart/2005/8/layout/orgChart1"/>
    <dgm:cxn modelId="{86F84815-0689-42AA-8613-7B4BE30AE7C6}" type="presParOf" srcId="{E2E0FAA1-FBFD-49D8-8A40-10960DC5DC4D}" destId="{AC1BE333-D824-4BEA-81F5-7378F4DF73B0}" srcOrd="1" destOrd="0" presId="urn:microsoft.com/office/officeart/2005/8/layout/orgChart1"/>
    <dgm:cxn modelId="{EA3FC1ED-0B01-4D7F-A758-BC08BDC992C5}" type="presParOf" srcId="{AC1BE333-D824-4BEA-81F5-7378F4DF73B0}" destId="{8445E482-95DC-4D10-8005-9571E9D78AED}" srcOrd="0" destOrd="0" presId="urn:microsoft.com/office/officeart/2005/8/layout/orgChart1"/>
    <dgm:cxn modelId="{AB623F3B-134B-4153-BBC1-53B3E7106FCA}" type="presParOf" srcId="{8445E482-95DC-4D10-8005-9571E9D78AED}" destId="{E43A0427-6533-4457-85E3-B44DE0FBD984}" srcOrd="0" destOrd="0" presId="urn:microsoft.com/office/officeart/2005/8/layout/orgChart1"/>
    <dgm:cxn modelId="{1730A375-1A0C-442D-A001-250F92EC2F8E}" type="presParOf" srcId="{8445E482-95DC-4D10-8005-9571E9D78AED}" destId="{1FED78C0-15EA-464D-BFAE-E642A53A4AF4}" srcOrd="1" destOrd="0" presId="urn:microsoft.com/office/officeart/2005/8/layout/orgChart1"/>
    <dgm:cxn modelId="{CC5AB8CC-4B70-4038-AD05-862203FCD4A4}" type="presParOf" srcId="{AC1BE333-D824-4BEA-81F5-7378F4DF73B0}" destId="{DFEBD843-9DD3-4E9A-A9FF-185B53179F12}" srcOrd="1" destOrd="0" presId="urn:microsoft.com/office/officeart/2005/8/layout/orgChart1"/>
    <dgm:cxn modelId="{3E85CEBC-D289-4FF5-AC5A-936243B211BC}" type="presParOf" srcId="{AC1BE333-D824-4BEA-81F5-7378F4DF73B0}" destId="{44E0943D-FF7D-460C-983E-18CB5AAF1237}" srcOrd="2" destOrd="0" presId="urn:microsoft.com/office/officeart/2005/8/layout/orgChart1"/>
    <dgm:cxn modelId="{11D06B2E-183A-48FC-9A35-AFC6FC7AD2CF}" type="presParOf" srcId="{E2E0FAA1-FBFD-49D8-8A40-10960DC5DC4D}" destId="{7DF4A603-9359-443E-97DD-ADB7C149C2E6}" srcOrd="2" destOrd="0" presId="urn:microsoft.com/office/officeart/2005/8/layout/orgChart1"/>
    <dgm:cxn modelId="{1E454D32-6B95-4183-910E-E8194A261D80}" type="presParOf" srcId="{E2E0FAA1-FBFD-49D8-8A40-10960DC5DC4D}" destId="{7AD1FD49-4A3E-4BA3-BDD3-33073152D8C6}" srcOrd="3" destOrd="0" presId="urn:microsoft.com/office/officeart/2005/8/layout/orgChart1"/>
    <dgm:cxn modelId="{3AED1015-5230-4943-967A-4CF85BA6CEC1}" type="presParOf" srcId="{7AD1FD49-4A3E-4BA3-BDD3-33073152D8C6}" destId="{6FA26667-20F3-43F2-81CF-29DF9412F87E}" srcOrd="0" destOrd="0" presId="urn:microsoft.com/office/officeart/2005/8/layout/orgChart1"/>
    <dgm:cxn modelId="{B58AC868-C198-469B-B72E-A1E351C30C13}" type="presParOf" srcId="{6FA26667-20F3-43F2-81CF-29DF9412F87E}" destId="{7CA11579-26BA-4960-9361-5D921FD57C69}" srcOrd="0" destOrd="0" presId="urn:microsoft.com/office/officeart/2005/8/layout/orgChart1"/>
    <dgm:cxn modelId="{B0D637BA-E546-42FF-B7F2-A68543B9681A}" type="presParOf" srcId="{6FA26667-20F3-43F2-81CF-29DF9412F87E}" destId="{D3449709-C73A-4B98-8DEE-9FA724851F53}" srcOrd="1" destOrd="0" presId="urn:microsoft.com/office/officeart/2005/8/layout/orgChart1"/>
    <dgm:cxn modelId="{F0A23FFE-3E33-4ED4-866C-D1AE9C207E31}" type="presParOf" srcId="{7AD1FD49-4A3E-4BA3-BDD3-33073152D8C6}" destId="{DDB49F53-2535-40F4-9162-D1E6549CE53B}" srcOrd="1" destOrd="0" presId="urn:microsoft.com/office/officeart/2005/8/layout/orgChart1"/>
    <dgm:cxn modelId="{97112B73-002A-4263-8D95-72D7BE2CBFD6}" type="presParOf" srcId="{DDB49F53-2535-40F4-9162-D1E6549CE53B}" destId="{B07A31FA-C218-4067-837E-2E55E98E04D2}" srcOrd="0" destOrd="0" presId="urn:microsoft.com/office/officeart/2005/8/layout/orgChart1"/>
    <dgm:cxn modelId="{4D85ACD6-3BEE-4EC7-AFD1-D23C2D8F3D01}" type="presParOf" srcId="{DDB49F53-2535-40F4-9162-D1E6549CE53B}" destId="{474B7161-A6B1-4B9C-BEA6-B1779BA133FE}" srcOrd="1" destOrd="0" presId="urn:microsoft.com/office/officeart/2005/8/layout/orgChart1"/>
    <dgm:cxn modelId="{2EF46ECF-A1FC-4371-94C8-F39423D0A79D}" type="presParOf" srcId="{474B7161-A6B1-4B9C-BEA6-B1779BA133FE}" destId="{1D3709B6-52CD-475D-AC5D-FA823ED7C22D}" srcOrd="0" destOrd="0" presId="urn:microsoft.com/office/officeart/2005/8/layout/orgChart1"/>
    <dgm:cxn modelId="{90CAF399-1447-48C5-99E0-9E55D4E86CE1}" type="presParOf" srcId="{1D3709B6-52CD-475D-AC5D-FA823ED7C22D}" destId="{82AE558F-6ACF-49A0-8767-54D663A275DB}" srcOrd="0" destOrd="0" presId="urn:microsoft.com/office/officeart/2005/8/layout/orgChart1"/>
    <dgm:cxn modelId="{19714153-A1CB-4179-9B2D-468A27EB1DEE}" type="presParOf" srcId="{1D3709B6-52CD-475D-AC5D-FA823ED7C22D}" destId="{2EB0F3A2-EE2E-4DAA-8434-C2B37574FF1C}" srcOrd="1" destOrd="0" presId="urn:microsoft.com/office/officeart/2005/8/layout/orgChart1"/>
    <dgm:cxn modelId="{AC738FD9-7557-47B6-8A39-ED843173AA23}" type="presParOf" srcId="{474B7161-A6B1-4B9C-BEA6-B1779BA133FE}" destId="{6E98009D-CF1E-42DD-92C3-E6E094C70642}" srcOrd="1" destOrd="0" presId="urn:microsoft.com/office/officeart/2005/8/layout/orgChart1"/>
    <dgm:cxn modelId="{7ADA9A7F-5F85-4B14-996E-DC3A0CB6D47A}" type="presParOf" srcId="{474B7161-A6B1-4B9C-BEA6-B1779BA133FE}" destId="{3488C0AC-B07B-4097-8FA8-6C37104BDC46}" srcOrd="2" destOrd="0" presId="urn:microsoft.com/office/officeart/2005/8/layout/orgChart1"/>
    <dgm:cxn modelId="{ADF21E48-D738-43D5-8856-740182D9E218}" type="presParOf" srcId="{DDB49F53-2535-40F4-9162-D1E6549CE53B}" destId="{1AE97AEF-44ED-43E3-BF0B-79CFA35A4314}" srcOrd="2" destOrd="0" presId="urn:microsoft.com/office/officeart/2005/8/layout/orgChart1"/>
    <dgm:cxn modelId="{5D58B78C-A852-49C3-AD3D-C041039AAA2B}" type="presParOf" srcId="{DDB49F53-2535-40F4-9162-D1E6549CE53B}" destId="{CDF535B0-9A0A-4E30-A4E5-55AC10C74071}" srcOrd="3" destOrd="0" presId="urn:microsoft.com/office/officeart/2005/8/layout/orgChart1"/>
    <dgm:cxn modelId="{9089960B-6D0F-410A-92CD-8A38A86E0B31}" type="presParOf" srcId="{CDF535B0-9A0A-4E30-A4E5-55AC10C74071}" destId="{CB3EE26C-71CA-4603-9C2E-2EA8B17B0BE9}" srcOrd="0" destOrd="0" presId="urn:microsoft.com/office/officeart/2005/8/layout/orgChart1"/>
    <dgm:cxn modelId="{537C9465-65CD-4425-BB43-C6877865BCDD}" type="presParOf" srcId="{CB3EE26C-71CA-4603-9C2E-2EA8B17B0BE9}" destId="{027426CC-74D2-478D-9ED8-C6FF8833CC2B}" srcOrd="0" destOrd="0" presId="urn:microsoft.com/office/officeart/2005/8/layout/orgChart1"/>
    <dgm:cxn modelId="{C7B983EE-98D3-42ED-AEA1-8312C159AD47}" type="presParOf" srcId="{CB3EE26C-71CA-4603-9C2E-2EA8B17B0BE9}" destId="{8BF43A08-9BEC-49BD-A889-7CBEF80B6CDE}" srcOrd="1" destOrd="0" presId="urn:microsoft.com/office/officeart/2005/8/layout/orgChart1"/>
    <dgm:cxn modelId="{939FD822-C6A3-4FB1-B5F6-3AA0A65A7322}" type="presParOf" srcId="{CDF535B0-9A0A-4E30-A4E5-55AC10C74071}" destId="{55E44892-87A2-4613-A114-7715E032F21C}" srcOrd="1" destOrd="0" presId="urn:microsoft.com/office/officeart/2005/8/layout/orgChart1"/>
    <dgm:cxn modelId="{631E42D5-5B19-4127-B223-B990C471916C}" type="presParOf" srcId="{CDF535B0-9A0A-4E30-A4E5-55AC10C74071}" destId="{7512A4CA-00DF-4386-8CAB-DDFA2FE2691E}" srcOrd="2" destOrd="0" presId="urn:microsoft.com/office/officeart/2005/8/layout/orgChart1"/>
    <dgm:cxn modelId="{B1411884-181B-497D-82E4-2675EBFEA2C1}" type="presParOf" srcId="{7AD1FD49-4A3E-4BA3-BDD3-33073152D8C6}" destId="{44EF3E24-0A75-42C2-A084-D2C2C8B34CA5}" srcOrd="2" destOrd="0" presId="urn:microsoft.com/office/officeart/2005/8/layout/orgChart1"/>
    <dgm:cxn modelId="{5C792B4D-744F-43E3-8441-CE3C762D75A2}" type="presParOf" srcId="{3B50B0A4-D9C9-48A0-ACC8-3FFF58721396}" destId="{AF728922-40DE-43FC-8B00-07A6C8B5E70B}" srcOrd="2" destOrd="0" presId="urn:microsoft.com/office/officeart/2005/8/layout/orgChart1"/>
    <dgm:cxn modelId="{C9FD13A6-DD2B-4392-9960-4C54C7C7E4D7}" type="presParOf" srcId="{9A69F1AC-BA15-44BA-B73C-E2C05E539C8B}" destId="{F3E0CED0-1C10-44F9-881D-C9B9FD26602E}" srcOrd="2" destOrd="0" presId="urn:microsoft.com/office/officeart/2005/8/layout/orgChart1"/>
    <dgm:cxn modelId="{15B43364-35BB-4C6A-910A-BDD325929CA0}" type="presParOf" srcId="{F3E0CED0-1C10-44F9-881D-C9B9FD26602E}" destId="{7E8751BA-1495-4158-94E6-B6B0BFAE71C2}" srcOrd="0" destOrd="0" presId="urn:microsoft.com/office/officeart/2005/8/layout/orgChart1"/>
    <dgm:cxn modelId="{FBA616D6-F25F-4D13-8161-7E901898BB97}" type="presParOf" srcId="{7E8751BA-1495-4158-94E6-B6B0BFAE71C2}" destId="{9F5DCF07-5BF4-42B0-BDE2-6DD480D09BFA}" srcOrd="0" destOrd="0" presId="urn:microsoft.com/office/officeart/2005/8/layout/orgChart1"/>
    <dgm:cxn modelId="{92CE3A13-7EA2-48DA-B201-C01D87433A97}" type="presParOf" srcId="{7E8751BA-1495-4158-94E6-B6B0BFAE71C2}" destId="{994DC85C-5DEC-48AB-935A-D9EEBB0B68DE}" srcOrd="1" destOrd="0" presId="urn:microsoft.com/office/officeart/2005/8/layout/orgChart1"/>
    <dgm:cxn modelId="{72048543-8560-45E2-9ED1-E4D473FDA8B1}" type="presParOf" srcId="{F3E0CED0-1C10-44F9-881D-C9B9FD26602E}" destId="{023820A3-3581-4977-92D0-22476234EE88}" srcOrd="1" destOrd="0" presId="urn:microsoft.com/office/officeart/2005/8/layout/orgChart1"/>
    <dgm:cxn modelId="{4CA47518-7045-44B4-B593-02F39210212B}" type="presParOf" srcId="{F3E0CED0-1C10-44F9-881D-C9B9FD26602E}" destId="{FD69E710-0711-4DA4-B22A-789EAB64E6EE}"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0FF05D-F376-4FE6-9DB4-FC95943C10C5}">
      <dsp:nvSpPr>
        <dsp:cNvPr id="0" name=""/>
        <dsp:cNvSpPr/>
      </dsp:nvSpPr>
      <dsp:spPr>
        <a:xfrm>
          <a:off x="0" y="254845"/>
          <a:ext cx="7467601" cy="647595"/>
        </a:xfrm>
        <a:prstGeom prst="roundRect">
          <a:avLst/>
        </a:prstGeom>
        <a:solidFill>
          <a:schemeClr val="accent5">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cs typeface="Calibri Light"/>
            </a:rPr>
            <a:t>Introduction</a:t>
          </a:r>
        </a:p>
      </dsp:txBody>
      <dsp:txXfrm>
        <a:off x="31613" y="286458"/>
        <a:ext cx="7404375" cy="584369"/>
      </dsp:txXfrm>
    </dsp:sp>
    <dsp:sp modelId="{DD70A497-5D0D-436F-A615-E1CF2858DEAF}">
      <dsp:nvSpPr>
        <dsp:cNvPr id="0" name=""/>
        <dsp:cNvSpPr/>
      </dsp:nvSpPr>
      <dsp:spPr>
        <a:xfrm>
          <a:off x="0" y="980200"/>
          <a:ext cx="7467601" cy="647595"/>
        </a:xfrm>
        <a:prstGeom prst="roundRect">
          <a:avLst/>
        </a:prstGeom>
        <a:solidFill>
          <a:schemeClr val="accent5">
            <a:hueOff val="-2724165"/>
            <a:satOff val="718"/>
            <a:lumOff val="364"/>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cs typeface="Calibri Light"/>
            </a:rPr>
            <a:t>Algorithm and Algorithmic Awareness</a:t>
          </a:r>
        </a:p>
      </dsp:txBody>
      <dsp:txXfrm>
        <a:off x="31613" y="1011813"/>
        <a:ext cx="7404375" cy="584369"/>
      </dsp:txXfrm>
    </dsp:sp>
    <dsp:sp modelId="{90C53161-A46B-446A-B9B2-01383EE15DF4}">
      <dsp:nvSpPr>
        <dsp:cNvPr id="0" name=""/>
        <dsp:cNvSpPr/>
      </dsp:nvSpPr>
      <dsp:spPr>
        <a:xfrm>
          <a:off x="0" y="1705555"/>
          <a:ext cx="7467601" cy="647595"/>
        </a:xfrm>
        <a:prstGeom prst="roundRect">
          <a:avLst/>
        </a:prstGeom>
        <a:solidFill>
          <a:schemeClr val="accent5">
            <a:hueOff val="-5448331"/>
            <a:satOff val="1437"/>
            <a:lumOff val="728"/>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cs typeface="Calibri Light"/>
            </a:rPr>
            <a:t>Algorithms in Action </a:t>
          </a:r>
        </a:p>
      </dsp:txBody>
      <dsp:txXfrm>
        <a:off x="31613" y="1737168"/>
        <a:ext cx="7404375" cy="584369"/>
      </dsp:txXfrm>
    </dsp:sp>
    <dsp:sp modelId="{D1DB63E1-2D12-4DC7-8AC5-EE9F975FA59A}">
      <dsp:nvSpPr>
        <dsp:cNvPr id="0" name=""/>
        <dsp:cNvSpPr/>
      </dsp:nvSpPr>
      <dsp:spPr>
        <a:xfrm>
          <a:off x="0" y="2430910"/>
          <a:ext cx="7467601" cy="647595"/>
        </a:xfrm>
        <a:prstGeom prst="roundRect">
          <a:avLst/>
        </a:prstGeom>
        <a:solidFill>
          <a:schemeClr val="accent5">
            <a:hueOff val="-8172496"/>
            <a:satOff val="2155"/>
            <a:lumOff val="1092"/>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cs typeface="Calibri Light"/>
            </a:rPr>
            <a:t>ACRL Framework</a:t>
          </a:r>
        </a:p>
      </dsp:txBody>
      <dsp:txXfrm>
        <a:off x="31613" y="2462523"/>
        <a:ext cx="7404375" cy="584369"/>
      </dsp:txXfrm>
    </dsp:sp>
    <dsp:sp modelId="{3643071E-F5E1-4FBA-A45C-928D62AD0616}">
      <dsp:nvSpPr>
        <dsp:cNvPr id="0" name=""/>
        <dsp:cNvSpPr/>
      </dsp:nvSpPr>
      <dsp:spPr>
        <a:xfrm>
          <a:off x="0" y="3156265"/>
          <a:ext cx="7467601" cy="647595"/>
        </a:xfrm>
        <a:prstGeom prst="roundRect">
          <a:avLst/>
        </a:prstGeom>
        <a:solidFill>
          <a:schemeClr val="accent5">
            <a:hueOff val="-10896661"/>
            <a:satOff val="2874"/>
            <a:lumOff val="1457"/>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cs typeface="Calibri Light"/>
            </a:rPr>
            <a:t>Breakout Session - Programming the Library</a:t>
          </a:r>
        </a:p>
      </dsp:txBody>
      <dsp:txXfrm>
        <a:off x="31613" y="3187878"/>
        <a:ext cx="7404375" cy="584369"/>
      </dsp:txXfrm>
    </dsp:sp>
    <dsp:sp modelId="{7D8D4D34-5FED-4567-9274-CFDB1CB539EB}">
      <dsp:nvSpPr>
        <dsp:cNvPr id="0" name=""/>
        <dsp:cNvSpPr/>
      </dsp:nvSpPr>
      <dsp:spPr>
        <a:xfrm>
          <a:off x="0" y="3881620"/>
          <a:ext cx="7467601" cy="647595"/>
        </a:xfrm>
        <a:prstGeom prst="roundRect">
          <a:avLst/>
        </a:prstGeom>
        <a:solidFill>
          <a:schemeClr val="accent5">
            <a:hueOff val="-13620827"/>
            <a:satOff val="3592"/>
            <a:lumOff val="1821"/>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cs typeface="Calibri Light"/>
            </a:rPr>
            <a:t>Questions</a:t>
          </a:r>
        </a:p>
      </dsp:txBody>
      <dsp:txXfrm>
        <a:off x="31613" y="3913233"/>
        <a:ext cx="7404375" cy="584369"/>
      </dsp:txXfrm>
    </dsp:sp>
    <dsp:sp modelId="{83DC023F-2D3B-4701-A724-78C2DD636A23}">
      <dsp:nvSpPr>
        <dsp:cNvPr id="0" name=""/>
        <dsp:cNvSpPr/>
      </dsp:nvSpPr>
      <dsp:spPr>
        <a:xfrm>
          <a:off x="0" y="4606975"/>
          <a:ext cx="7467601" cy="647595"/>
        </a:xfrm>
        <a:prstGeom prst="roundRect">
          <a:avLst/>
        </a:prstGeom>
        <a:solidFill>
          <a:schemeClr val="accent5">
            <a:hueOff val="-16344992"/>
            <a:satOff val="4311"/>
            <a:lumOff val="2185"/>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cs typeface="Calibri Light"/>
            </a:rPr>
            <a:t>First principles of algorithms</a:t>
          </a:r>
        </a:p>
      </dsp:txBody>
      <dsp:txXfrm>
        <a:off x="31613" y="4638588"/>
        <a:ext cx="7404375" cy="584369"/>
      </dsp:txXfrm>
    </dsp:sp>
    <dsp:sp modelId="{23F87C52-492B-4925-A0B1-8ABFDD5A6149}">
      <dsp:nvSpPr>
        <dsp:cNvPr id="0" name=""/>
        <dsp:cNvSpPr/>
      </dsp:nvSpPr>
      <dsp:spPr>
        <a:xfrm>
          <a:off x="0" y="5332330"/>
          <a:ext cx="7467601" cy="647595"/>
        </a:xfrm>
        <a:prstGeom prst="roundRect">
          <a:avLst/>
        </a:prstGeom>
        <a:solidFill>
          <a:schemeClr val="accent5">
            <a:hueOff val="-19069156"/>
            <a:satOff val="5029"/>
            <a:lumOff val="2549"/>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cs typeface="Calibri Light"/>
            </a:rPr>
            <a:t>Design exercise</a:t>
          </a:r>
        </a:p>
      </dsp:txBody>
      <dsp:txXfrm>
        <a:off x="31613" y="5363943"/>
        <a:ext cx="7404375" cy="58436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8C6D15-3309-4076-9D18-43B9DFCC5D69}">
      <dsp:nvSpPr>
        <dsp:cNvPr id="0" name=""/>
        <dsp:cNvSpPr/>
      </dsp:nvSpPr>
      <dsp:spPr>
        <a:xfrm>
          <a:off x="3292" y="529539"/>
          <a:ext cx="3210086" cy="777600"/>
        </a:xfrm>
        <a:prstGeom prst="rect">
          <a:avLst/>
        </a:prstGeom>
        <a:solidFill>
          <a:schemeClr val="accent5">
            <a:hueOff val="0"/>
            <a:satOff val="0"/>
            <a:lumOff val="0"/>
            <a:alphaOff val="0"/>
          </a:schemeClr>
        </a:solidFill>
        <a:ln w="1397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cs typeface="Calibri Light"/>
            </a:rPr>
            <a:t>Jason Clark</a:t>
          </a:r>
        </a:p>
      </dsp:txBody>
      <dsp:txXfrm>
        <a:off x="3292" y="529539"/>
        <a:ext cx="3210086" cy="777600"/>
      </dsp:txXfrm>
    </dsp:sp>
    <dsp:sp modelId="{D16BFF60-99EC-4D63-95C2-CC176309A701}">
      <dsp:nvSpPr>
        <dsp:cNvPr id="0" name=""/>
        <dsp:cNvSpPr/>
      </dsp:nvSpPr>
      <dsp:spPr>
        <a:xfrm>
          <a:off x="3292" y="1307139"/>
          <a:ext cx="3210086" cy="3779865"/>
        </a:xfrm>
        <a:prstGeom prst="rect">
          <a:avLst/>
        </a:prstGeom>
        <a:solidFill>
          <a:schemeClr val="accent5">
            <a:tint val="40000"/>
            <a:alpha val="90000"/>
            <a:hueOff val="0"/>
            <a:satOff val="0"/>
            <a:lumOff val="0"/>
            <a:alphaOff val="0"/>
          </a:schemeClr>
        </a:solidFill>
        <a:ln w="1397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a:cs typeface="Calibri Light"/>
            </a:rPr>
            <a:t>Associate Professor, </a:t>
          </a:r>
        </a:p>
        <a:p>
          <a:pPr marL="228600" lvl="1" indent="-228600" algn="l" defTabSz="1200150">
            <a:lnSpc>
              <a:spcPct val="90000"/>
            </a:lnSpc>
            <a:spcBef>
              <a:spcPct val="0"/>
            </a:spcBef>
            <a:spcAft>
              <a:spcPct val="15000"/>
            </a:spcAft>
            <a:buChar char="•"/>
          </a:pPr>
          <a:r>
            <a:rPr lang="en-US" sz="2700" kern="1200" dirty="0">
              <a:cs typeface="Calibri Light"/>
            </a:rPr>
            <a:t>Head of Archival Informatics and Special Collections, Montana State University</a:t>
          </a:r>
        </a:p>
      </dsp:txBody>
      <dsp:txXfrm>
        <a:off x="3292" y="1307139"/>
        <a:ext cx="3210086" cy="3779865"/>
      </dsp:txXfrm>
    </dsp:sp>
    <dsp:sp modelId="{CABBF5A7-7762-4AA0-950A-517640DDD516}">
      <dsp:nvSpPr>
        <dsp:cNvPr id="0" name=""/>
        <dsp:cNvSpPr/>
      </dsp:nvSpPr>
      <dsp:spPr>
        <a:xfrm>
          <a:off x="3662790" y="529539"/>
          <a:ext cx="3210086" cy="777600"/>
        </a:xfrm>
        <a:prstGeom prst="rect">
          <a:avLst/>
        </a:prstGeom>
        <a:solidFill>
          <a:schemeClr val="accent5">
            <a:hueOff val="-9534578"/>
            <a:satOff val="2515"/>
            <a:lumOff val="1275"/>
            <a:alphaOff val="0"/>
          </a:schemeClr>
        </a:solidFill>
        <a:ln w="13970" cap="flat" cmpd="sng" algn="ctr">
          <a:solidFill>
            <a:schemeClr val="accent5">
              <a:hueOff val="-9534578"/>
              <a:satOff val="2515"/>
              <a:lumOff val="127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cs typeface="Calibri Light"/>
            </a:rPr>
            <a:t>Julian </a:t>
          </a:r>
          <a:r>
            <a:rPr lang="en-US" sz="2700" kern="1200" dirty="0" err="1">
              <a:cs typeface="Calibri Light"/>
            </a:rPr>
            <a:t>Kaptanian</a:t>
          </a:r>
        </a:p>
      </dsp:txBody>
      <dsp:txXfrm>
        <a:off x="3662790" y="529539"/>
        <a:ext cx="3210086" cy="777600"/>
      </dsp:txXfrm>
    </dsp:sp>
    <dsp:sp modelId="{CA912AF8-84AA-4278-B841-ED6A200A5DC6}">
      <dsp:nvSpPr>
        <dsp:cNvPr id="0" name=""/>
        <dsp:cNvSpPr/>
      </dsp:nvSpPr>
      <dsp:spPr>
        <a:xfrm>
          <a:off x="3662790" y="1307139"/>
          <a:ext cx="3210086" cy="3779865"/>
        </a:xfrm>
        <a:prstGeom prst="rect">
          <a:avLst/>
        </a:prstGeom>
        <a:solidFill>
          <a:schemeClr val="accent5">
            <a:tint val="40000"/>
            <a:alpha val="90000"/>
            <a:hueOff val="-9712644"/>
            <a:satOff val="2462"/>
            <a:lumOff val="312"/>
            <a:alphaOff val="0"/>
          </a:schemeClr>
        </a:solidFill>
        <a:ln w="13970" cap="flat" cmpd="sng" algn="ctr">
          <a:solidFill>
            <a:schemeClr val="accent5">
              <a:tint val="40000"/>
              <a:alpha val="90000"/>
              <a:hueOff val="-9712644"/>
              <a:satOff val="2462"/>
              <a:lumOff val="31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a:cs typeface="Calibri Light"/>
            </a:rPr>
            <a:t>Research Assistant, </a:t>
          </a:r>
        </a:p>
        <a:p>
          <a:pPr marL="228600" lvl="1" indent="-228600" algn="l" defTabSz="1200150">
            <a:lnSpc>
              <a:spcPct val="90000"/>
            </a:lnSpc>
            <a:spcBef>
              <a:spcPct val="0"/>
            </a:spcBef>
            <a:spcAft>
              <a:spcPct val="15000"/>
            </a:spcAft>
            <a:buChar char="•"/>
          </a:pPr>
          <a:r>
            <a:rPr lang="en-US" sz="2700" kern="1200" dirty="0">
              <a:cs typeface="Calibri Light"/>
            </a:rPr>
            <a:t>History of Science and Technology Undergraduate Student</a:t>
          </a:r>
        </a:p>
      </dsp:txBody>
      <dsp:txXfrm>
        <a:off x="3662790" y="1307139"/>
        <a:ext cx="3210086" cy="3779865"/>
      </dsp:txXfrm>
    </dsp:sp>
    <dsp:sp modelId="{20831C5E-C0E0-452F-9EF4-2A42FFE472F6}">
      <dsp:nvSpPr>
        <dsp:cNvPr id="0" name=""/>
        <dsp:cNvSpPr/>
      </dsp:nvSpPr>
      <dsp:spPr>
        <a:xfrm>
          <a:off x="7322289" y="529539"/>
          <a:ext cx="3210086" cy="777600"/>
        </a:xfrm>
        <a:prstGeom prst="rect">
          <a:avLst/>
        </a:prstGeom>
        <a:solidFill>
          <a:schemeClr val="accent5">
            <a:hueOff val="-19069156"/>
            <a:satOff val="5029"/>
            <a:lumOff val="2549"/>
            <a:alphaOff val="0"/>
          </a:schemeClr>
        </a:solidFill>
        <a:ln w="13970" cap="flat" cmpd="sng" algn="ctr">
          <a:solidFill>
            <a:schemeClr val="accent5">
              <a:hueOff val="-19069156"/>
              <a:satOff val="5029"/>
              <a:lumOff val="254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cs typeface="Calibri Light"/>
            </a:rPr>
            <a:t>Tyler Bass</a:t>
          </a:r>
        </a:p>
      </dsp:txBody>
      <dsp:txXfrm>
        <a:off x="7322289" y="529539"/>
        <a:ext cx="3210086" cy="777600"/>
      </dsp:txXfrm>
    </dsp:sp>
    <dsp:sp modelId="{9807EC43-1BF4-431C-92B3-5EF9556F802B}">
      <dsp:nvSpPr>
        <dsp:cNvPr id="0" name=""/>
        <dsp:cNvSpPr/>
      </dsp:nvSpPr>
      <dsp:spPr>
        <a:xfrm>
          <a:off x="7322289" y="1307139"/>
          <a:ext cx="3210086" cy="3779865"/>
        </a:xfrm>
        <a:prstGeom prst="rect">
          <a:avLst/>
        </a:prstGeom>
        <a:solidFill>
          <a:schemeClr val="accent5">
            <a:tint val="40000"/>
            <a:alpha val="90000"/>
            <a:hueOff val="-19425287"/>
            <a:satOff val="4925"/>
            <a:lumOff val="625"/>
            <a:alphaOff val="0"/>
          </a:schemeClr>
        </a:solidFill>
        <a:ln w="13970" cap="flat" cmpd="sng" algn="ctr">
          <a:solidFill>
            <a:schemeClr val="accent5">
              <a:tint val="40000"/>
              <a:alpha val="90000"/>
              <a:hueOff val="-19425287"/>
              <a:satOff val="4925"/>
              <a:lumOff val="62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a:cs typeface="Calibri Light"/>
            </a:rPr>
            <a:t>Research Assistant</a:t>
          </a:r>
        </a:p>
        <a:p>
          <a:pPr marL="228600" lvl="1" indent="-228600" algn="l" defTabSz="1200150">
            <a:lnSpc>
              <a:spcPct val="90000"/>
            </a:lnSpc>
            <a:spcBef>
              <a:spcPct val="0"/>
            </a:spcBef>
            <a:spcAft>
              <a:spcPct val="15000"/>
            </a:spcAft>
            <a:buChar char="•"/>
          </a:pPr>
          <a:r>
            <a:rPr lang="en-US" sz="2700" kern="1200" dirty="0">
              <a:cs typeface="Calibri Light"/>
            </a:rPr>
            <a:t>Computer Science Undergraduate Student</a:t>
          </a:r>
        </a:p>
      </dsp:txBody>
      <dsp:txXfrm>
        <a:off x="7322289" y="1307139"/>
        <a:ext cx="3210086" cy="377986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4D86DD-3D84-4207-9253-87FC40B4E79C}">
      <dsp:nvSpPr>
        <dsp:cNvPr id="0" name=""/>
        <dsp:cNvSpPr/>
      </dsp:nvSpPr>
      <dsp:spPr>
        <a:xfrm>
          <a:off x="3337464" y="0"/>
          <a:ext cx="3337464" cy="1886558"/>
        </a:xfrm>
        <a:prstGeom prst="trapezoid">
          <a:avLst>
            <a:gd name="adj" fmla="val 88454"/>
          </a:avLst>
        </a:prstGeom>
        <a:solidFill>
          <a:schemeClr val="accent5">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en-US" sz="2600" b="1" kern="1200" dirty="0">
              <a:solidFill>
                <a:srgbClr val="010000"/>
              </a:solidFill>
              <a:latin typeface="Century school"/>
              <a:cs typeface="Arial"/>
            </a:rPr>
            <a:t>Create actionable steps for teaching about algorithms in information literacy instruction</a:t>
          </a:r>
        </a:p>
      </dsp:txBody>
      <dsp:txXfrm>
        <a:off x="3337464" y="0"/>
        <a:ext cx="3337464" cy="1886558"/>
      </dsp:txXfrm>
    </dsp:sp>
    <dsp:sp modelId="{80015791-FFCF-4768-9A82-4A0B05DE2A08}">
      <dsp:nvSpPr>
        <dsp:cNvPr id="0" name=""/>
        <dsp:cNvSpPr/>
      </dsp:nvSpPr>
      <dsp:spPr>
        <a:xfrm>
          <a:off x="1668732" y="1886558"/>
          <a:ext cx="6674928" cy="1886558"/>
        </a:xfrm>
        <a:prstGeom prst="trapezoid">
          <a:avLst>
            <a:gd name="adj" fmla="val 88454"/>
          </a:avLst>
        </a:prstGeom>
        <a:solidFill>
          <a:schemeClr val="accent5">
            <a:hueOff val="-9534578"/>
            <a:satOff val="2515"/>
            <a:lumOff val="1275"/>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en-US" sz="2600" b="1" kern="1200" dirty="0">
              <a:solidFill>
                <a:srgbClr val="010000"/>
              </a:solidFill>
              <a:latin typeface="Century school"/>
              <a:cs typeface="Arial"/>
            </a:rPr>
            <a:t>Understand the invisible rules and processes embedded in software</a:t>
          </a:r>
        </a:p>
      </dsp:txBody>
      <dsp:txXfrm>
        <a:off x="2836844" y="1886558"/>
        <a:ext cx="4338703" cy="1886558"/>
      </dsp:txXfrm>
    </dsp:sp>
    <dsp:sp modelId="{C72A91FC-6EDA-4682-8C0D-48B39C5EEB44}">
      <dsp:nvSpPr>
        <dsp:cNvPr id="0" name=""/>
        <dsp:cNvSpPr/>
      </dsp:nvSpPr>
      <dsp:spPr>
        <a:xfrm>
          <a:off x="0" y="3773117"/>
          <a:ext cx="10012393" cy="1886558"/>
        </a:xfrm>
        <a:prstGeom prst="trapezoid">
          <a:avLst>
            <a:gd name="adj" fmla="val 88454"/>
          </a:avLst>
        </a:prstGeom>
        <a:solidFill>
          <a:schemeClr val="accent5">
            <a:hueOff val="-19069156"/>
            <a:satOff val="5029"/>
            <a:lumOff val="2549"/>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en-US" sz="2600" b="1" kern="1200" dirty="0">
              <a:latin typeface="Century school"/>
              <a:cs typeface="Arial"/>
            </a:rPr>
            <a:t>Learn how algorithms mediate digital experiences</a:t>
          </a:r>
          <a:endParaRPr lang="en-US" sz="2600" b="1" kern="1200" dirty="0">
            <a:solidFill>
              <a:srgbClr val="010000"/>
            </a:solidFill>
            <a:latin typeface="Century school"/>
            <a:cs typeface="Arial"/>
          </a:endParaRPr>
        </a:p>
      </dsp:txBody>
      <dsp:txXfrm>
        <a:off x="1752168" y="3773117"/>
        <a:ext cx="6508055" cy="188655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306262-5BC6-442E-95ED-E2E3CE949337}">
      <dsp:nvSpPr>
        <dsp:cNvPr id="0" name=""/>
        <dsp:cNvSpPr/>
      </dsp:nvSpPr>
      <dsp:spPr>
        <a:xfrm>
          <a:off x="1865974" y="1753"/>
          <a:ext cx="7463898" cy="908534"/>
        </a:xfrm>
        <a:prstGeom prst="rect">
          <a:avLst/>
        </a:prstGeom>
        <a:solidFill>
          <a:schemeClr val="accent5">
            <a:hueOff val="0"/>
            <a:satOff val="0"/>
            <a:lumOff val="0"/>
            <a:alphaOff val="0"/>
          </a:schemeClr>
        </a:solidFill>
        <a:ln w="1397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820" tIns="230768" rIns="144820" bIns="230768" numCol="1" spcCol="1270" anchor="ctr" anchorCtr="0">
          <a:noAutofit/>
        </a:bodyPr>
        <a:lstStyle/>
        <a:p>
          <a:pPr marL="0" lvl="0" indent="0" algn="l" defTabSz="1066800">
            <a:lnSpc>
              <a:spcPct val="90000"/>
            </a:lnSpc>
            <a:spcBef>
              <a:spcPct val="0"/>
            </a:spcBef>
            <a:spcAft>
              <a:spcPct val="35000"/>
            </a:spcAft>
            <a:buNone/>
          </a:pPr>
          <a:r>
            <a:rPr lang="en-US" sz="2400" kern="1200" dirty="0"/>
            <a:t>Reference Materials</a:t>
          </a:r>
        </a:p>
      </dsp:txBody>
      <dsp:txXfrm>
        <a:off x="1865974" y="1753"/>
        <a:ext cx="7463898" cy="908534"/>
      </dsp:txXfrm>
    </dsp:sp>
    <dsp:sp modelId="{AD2CE530-83A9-4C31-8430-15803D56CBB1}">
      <dsp:nvSpPr>
        <dsp:cNvPr id="0" name=""/>
        <dsp:cNvSpPr/>
      </dsp:nvSpPr>
      <dsp:spPr>
        <a:xfrm>
          <a:off x="0" y="1753"/>
          <a:ext cx="1865974" cy="908534"/>
        </a:xfrm>
        <a:prstGeom prst="rect">
          <a:avLst/>
        </a:prstGeom>
        <a:solidFill>
          <a:schemeClr val="lt1">
            <a:hueOff val="0"/>
            <a:satOff val="0"/>
            <a:lumOff val="0"/>
            <a:alphaOff val="0"/>
          </a:schemeClr>
        </a:solidFill>
        <a:ln w="1397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8741" tIns="89743" rIns="98741" bIns="89743" numCol="1" spcCol="1270" anchor="ctr" anchorCtr="0">
          <a:noAutofit/>
        </a:bodyPr>
        <a:lstStyle/>
        <a:p>
          <a:pPr marL="0" lvl="0" indent="0" algn="ctr" defTabSz="1244600">
            <a:lnSpc>
              <a:spcPct val="90000"/>
            </a:lnSpc>
            <a:spcBef>
              <a:spcPct val="0"/>
            </a:spcBef>
            <a:spcAft>
              <a:spcPct val="35000"/>
            </a:spcAft>
            <a:buNone/>
          </a:pPr>
          <a:r>
            <a:rPr lang="en-US" sz="2800" kern="1200" dirty="0"/>
            <a:t>Create</a:t>
          </a:r>
        </a:p>
      </dsp:txBody>
      <dsp:txXfrm>
        <a:off x="0" y="1753"/>
        <a:ext cx="1865974" cy="908534"/>
      </dsp:txXfrm>
    </dsp:sp>
    <dsp:sp modelId="{9EB79F7D-742A-4226-944D-641FE01AFE2C}">
      <dsp:nvSpPr>
        <dsp:cNvPr id="0" name=""/>
        <dsp:cNvSpPr/>
      </dsp:nvSpPr>
      <dsp:spPr>
        <a:xfrm>
          <a:off x="1865974" y="964801"/>
          <a:ext cx="7463898" cy="908534"/>
        </a:xfrm>
        <a:prstGeom prst="rect">
          <a:avLst/>
        </a:prstGeom>
        <a:solidFill>
          <a:schemeClr val="accent5">
            <a:hueOff val="-6356385"/>
            <a:satOff val="1676"/>
            <a:lumOff val="850"/>
            <a:alphaOff val="0"/>
          </a:schemeClr>
        </a:solidFill>
        <a:ln w="13970" cap="flat" cmpd="sng" algn="ctr">
          <a:solidFill>
            <a:schemeClr val="accent5">
              <a:hueOff val="-6356385"/>
              <a:satOff val="1676"/>
              <a:lumOff val="85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820" tIns="230768" rIns="144820" bIns="230768" numCol="1" spcCol="1270" anchor="ctr" anchorCtr="0">
          <a:noAutofit/>
        </a:bodyPr>
        <a:lstStyle/>
        <a:p>
          <a:pPr marL="0" lvl="0" indent="0" algn="l" defTabSz="1066800">
            <a:lnSpc>
              <a:spcPct val="90000"/>
            </a:lnSpc>
            <a:spcBef>
              <a:spcPct val="0"/>
            </a:spcBef>
            <a:spcAft>
              <a:spcPct val="35000"/>
            </a:spcAft>
            <a:buNone/>
          </a:pPr>
          <a:r>
            <a:rPr lang="en-US" sz="2400" kern="1200" dirty="0"/>
            <a:t>“Algorithmic Thinking”</a:t>
          </a:r>
        </a:p>
      </dsp:txBody>
      <dsp:txXfrm>
        <a:off x="1865974" y="964801"/>
        <a:ext cx="7463898" cy="908534"/>
      </dsp:txXfrm>
    </dsp:sp>
    <dsp:sp modelId="{47758C15-2A6A-4FF4-BA5D-C9006FDEAC70}">
      <dsp:nvSpPr>
        <dsp:cNvPr id="0" name=""/>
        <dsp:cNvSpPr/>
      </dsp:nvSpPr>
      <dsp:spPr>
        <a:xfrm>
          <a:off x="0" y="964801"/>
          <a:ext cx="1865974" cy="908534"/>
        </a:xfrm>
        <a:prstGeom prst="rect">
          <a:avLst/>
        </a:prstGeom>
        <a:solidFill>
          <a:schemeClr val="lt1">
            <a:hueOff val="0"/>
            <a:satOff val="0"/>
            <a:lumOff val="0"/>
            <a:alphaOff val="0"/>
          </a:schemeClr>
        </a:solidFill>
        <a:ln w="13970" cap="flat" cmpd="sng" algn="ctr">
          <a:solidFill>
            <a:schemeClr val="accent5">
              <a:hueOff val="-6356385"/>
              <a:satOff val="1676"/>
              <a:lumOff val="85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8741" tIns="89743" rIns="98741" bIns="89743" numCol="1" spcCol="1270" anchor="ctr" anchorCtr="0">
          <a:noAutofit/>
        </a:bodyPr>
        <a:lstStyle/>
        <a:p>
          <a:pPr marL="0" lvl="0" indent="0" algn="ctr" defTabSz="1244600">
            <a:lnSpc>
              <a:spcPct val="90000"/>
            </a:lnSpc>
            <a:spcBef>
              <a:spcPct val="0"/>
            </a:spcBef>
            <a:spcAft>
              <a:spcPct val="35000"/>
            </a:spcAft>
            <a:buNone/>
          </a:pPr>
          <a:r>
            <a:rPr lang="en-US" sz="2800" kern="1200" dirty="0"/>
            <a:t>Practice</a:t>
          </a:r>
        </a:p>
      </dsp:txBody>
      <dsp:txXfrm>
        <a:off x="0" y="964801"/>
        <a:ext cx="1865974" cy="908534"/>
      </dsp:txXfrm>
    </dsp:sp>
    <dsp:sp modelId="{9AA25D67-D6F0-4A74-BDDE-AD86A3B4A4D1}">
      <dsp:nvSpPr>
        <dsp:cNvPr id="0" name=""/>
        <dsp:cNvSpPr/>
      </dsp:nvSpPr>
      <dsp:spPr>
        <a:xfrm>
          <a:off x="1865974" y="1927848"/>
          <a:ext cx="7463898" cy="908534"/>
        </a:xfrm>
        <a:prstGeom prst="rect">
          <a:avLst/>
        </a:prstGeom>
        <a:solidFill>
          <a:schemeClr val="accent5">
            <a:hueOff val="-12712771"/>
            <a:satOff val="3353"/>
            <a:lumOff val="1699"/>
            <a:alphaOff val="0"/>
          </a:schemeClr>
        </a:solidFill>
        <a:ln w="13970" cap="flat" cmpd="sng" algn="ctr">
          <a:solidFill>
            <a:schemeClr val="accent5">
              <a:hueOff val="-12712771"/>
              <a:satOff val="3353"/>
              <a:lumOff val="169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820" tIns="230768" rIns="144820" bIns="230768" numCol="1" spcCol="1270" anchor="ctr" anchorCtr="0">
          <a:noAutofit/>
        </a:bodyPr>
        <a:lstStyle/>
        <a:p>
          <a:pPr marL="0" lvl="0" indent="0" algn="l" defTabSz="1066800">
            <a:lnSpc>
              <a:spcPct val="90000"/>
            </a:lnSpc>
            <a:spcBef>
              <a:spcPct val="0"/>
            </a:spcBef>
            <a:spcAft>
              <a:spcPct val="35000"/>
            </a:spcAft>
            <a:buNone/>
          </a:pPr>
          <a:r>
            <a:rPr lang="en-US" sz="2400" kern="1200" dirty="0"/>
            <a:t>Tools with algorithmic transparency in mind</a:t>
          </a:r>
        </a:p>
      </dsp:txBody>
      <dsp:txXfrm>
        <a:off x="1865974" y="1927848"/>
        <a:ext cx="7463898" cy="908534"/>
      </dsp:txXfrm>
    </dsp:sp>
    <dsp:sp modelId="{89285299-C32B-4893-945C-0C8636A73669}">
      <dsp:nvSpPr>
        <dsp:cNvPr id="0" name=""/>
        <dsp:cNvSpPr/>
      </dsp:nvSpPr>
      <dsp:spPr>
        <a:xfrm>
          <a:off x="0" y="1927848"/>
          <a:ext cx="1865974" cy="908534"/>
        </a:xfrm>
        <a:prstGeom prst="rect">
          <a:avLst/>
        </a:prstGeom>
        <a:solidFill>
          <a:schemeClr val="lt1">
            <a:hueOff val="0"/>
            <a:satOff val="0"/>
            <a:lumOff val="0"/>
            <a:alphaOff val="0"/>
          </a:schemeClr>
        </a:solidFill>
        <a:ln w="13970" cap="flat" cmpd="sng" algn="ctr">
          <a:solidFill>
            <a:schemeClr val="accent5">
              <a:hueOff val="-12712771"/>
              <a:satOff val="3353"/>
              <a:lumOff val="169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8741" tIns="89743" rIns="98741" bIns="89743" numCol="1" spcCol="1270" anchor="ctr" anchorCtr="0">
          <a:noAutofit/>
        </a:bodyPr>
        <a:lstStyle/>
        <a:p>
          <a:pPr marL="0" lvl="0" indent="0" algn="ctr" defTabSz="1244600">
            <a:lnSpc>
              <a:spcPct val="90000"/>
            </a:lnSpc>
            <a:spcBef>
              <a:spcPct val="0"/>
            </a:spcBef>
            <a:spcAft>
              <a:spcPct val="35000"/>
            </a:spcAft>
            <a:buNone/>
          </a:pPr>
          <a:r>
            <a:rPr lang="en-US" sz="2800" kern="1200" dirty="0"/>
            <a:t>Build</a:t>
          </a:r>
        </a:p>
      </dsp:txBody>
      <dsp:txXfrm>
        <a:off x="0" y="1927848"/>
        <a:ext cx="1865974" cy="908534"/>
      </dsp:txXfrm>
    </dsp:sp>
    <dsp:sp modelId="{8AA607A2-3680-4A6A-9851-B0BBD980B510}">
      <dsp:nvSpPr>
        <dsp:cNvPr id="0" name=""/>
        <dsp:cNvSpPr/>
      </dsp:nvSpPr>
      <dsp:spPr>
        <a:xfrm>
          <a:off x="1865974" y="2890895"/>
          <a:ext cx="7463898" cy="908534"/>
        </a:xfrm>
        <a:prstGeom prst="rect">
          <a:avLst/>
        </a:prstGeom>
        <a:solidFill>
          <a:schemeClr val="accent5">
            <a:hueOff val="-19069156"/>
            <a:satOff val="5029"/>
            <a:lumOff val="2549"/>
            <a:alphaOff val="0"/>
          </a:schemeClr>
        </a:solidFill>
        <a:ln w="13970" cap="flat" cmpd="sng" algn="ctr">
          <a:solidFill>
            <a:schemeClr val="accent5">
              <a:hueOff val="-19069156"/>
              <a:satOff val="5029"/>
              <a:lumOff val="254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820" tIns="230768" rIns="144820" bIns="230768" numCol="1" spcCol="1270" anchor="ctr" anchorCtr="0">
          <a:noAutofit/>
        </a:bodyPr>
        <a:lstStyle/>
        <a:p>
          <a:pPr marL="0" lvl="0" indent="0" algn="l" defTabSz="1066800">
            <a:lnSpc>
              <a:spcPct val="90000"/>
            </a:lnSpc>
            <a:spcBef>
              <a:spcPct val="0"/>
            </a:spcBef>
            <a:spcAft>
              <a:spcPct val="35000"/>
            </a:spcAft>
            <a:buNone/>
          </a:pPr>
          <a:r>
            <a:rPr lang="en-US" sz="2400" kern="1200" dirty="0"/>
            <a:t>“ Algorithmic awareness” as a digital competency</a:t>
          </a:r>
        </a:p>
      </dsp:txBody>
      <dsp:txXfrm>
        <a:off x="1865974" y="2890895"/>
        <a:ext cx="7463898" cy="908534"/>
      </dsp:txXfrm>
    </dsp:sp>
    <dsp:sp modelId="{765595E9-83AF-4587-9E85-C499BD9425C3}">
      <dsp:nvSpPr>
        <dsp:cNvPr id="0" name=""/>
        <dsp:cNvSpPr/>
      </dsp:nvSpPr>
      <dsp:spPr>
        <a:xfrm>
          <a:off x="0" y="2890895"/>
          <a:ext cx="1865974" cy="908534"/>
        </a:xfrm>
        <a:prstGeom prst="rect">
          <a:avLst/>
        </a:prstGeom>
        <a:solidFill>
          <a:schemeClr val="lt1">
            <a:hueOff val="0"/>
            <a:satOff val="0"/>
            <a:lumOff val="0"/>
            <a:alphaOff val="0"/>
          </a:schemeClr>
        </a:solidFill>
        <a:ln w="13970" cap="flat" cmpd="sng" algn="ctr">
          <a:solidFill>
            <a:schemeClr val="accent5">
              <a:hueOff val="-19069156"/>
              <a:satOff val="5029"/>
              <a:lumOff val="254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8741" tIns="89743" rIns="98741" bIns="89743" numCol="1" spcCol="1270" anchor="ctr" anchorCtr="0">
          <a:noAutofit/>
        </a:bodyPr>
        <a:lstStyle/>
        <a:p>
          <a:pPr marL="0" lvl="0" indent="0" algn="ctr" defTabSz="1244600">
            <a:lnSpc>
              <a:spcPct val="90000"/>
            </a:lnSpc>
            <a:spcBef>
              <a:spcPct val="0"/>
            </a:spcBef>
            <a:spcAft>
              <a:spcPct val="35000"/>
            </a:spcAft>
            <a:buNone/>
          </a:pPr>
          <a:r>
            <a:rPr lang="en-US" sz="2800" kern="1200" dirty="0"/>
            <a:t>Establish</a:t>
          </a:r>
        </a:p>
      </dsp:txBody>
      <dsp:txXfrm>
        <a:off x="0" y="2890895"/>
        <a:ext cx="1865974" cy="90853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B7C465-F831-499E-82EA-AB26E5AE8028}">
      <dsp:nvSpPr>
        <dsp:cNvPr id="0" name=""/>
        <dsp:cNvSpPr/>
      </dsp:nvSpPr>
      <dsp:spPr>
        <a:xfrm>
          <a:off x="8881" y="2479176"/>
          <a:ext cx="2654531" cy="1592718"/>
        </a:xfrm>
        <a:prstGeom prst="roundRect">
          <a:avLst>
            <a:gd name="adj" fmla="val 10000"/>
          </a:avLst>
        </a:prstGeom>
        <a:solidFill>
          <a:schemeClr val="accent5">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baseline="0"/>
            <a:t>theorized example of the workings of an algorithm </a:t>
          </a:r>
          <a:endParaRPr lang="en-US" sz="2100" kern="1200"/>
        </a:p>
      </dsp:txBody>
      <dsp:txXfrm>
        <a:off x="55530" y="2525825"/>
        <a:ext cx="2561233" cy="1499420"/>
      </dsp:txXfrm>
    </dsp:sp>
    <dsp:sp modelId="{E135F08B-3CF7-47AA-B6A4-B0BD0E65BE08}">
      <dsp:nvSpPr>
        <dsp:cNvPr id="0" name=""/>
        <dsp:cNvSpPr/>
      </dsp:nvSpPr>
      <dsp:spPr>
        <a:xfrm>
          <a:off x="2928865" y="2946374"/>
          <a:ext cx="562760" cy="658323"/>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2928865" y="3078039"/>
        <a:ext cx="393932" cy="394993"/>
      </dsp:txXfrm>
    </dsp:sp>
    <dsp:sp modelId="{11CFDD11-E92E-4D03-B5EB-89E05F12C80E}">
      <dsp:nvSpPr>
        <dsp:cNvPr id="0" name=""/>
        <dsp:cNvSpPr/>
      </dsp:nvSpPr>
      <dsp:spPr>
        <a:xfrm>
          <a:off x="3725224" y="2479176"/>
          <a:ext cx="2654531" cy="1592718"/>
        </a:xfrm>
        <a:prstGeom prst="roundRect">
          <a:avLst>
            <a:gd name="adj" fmla="val 10000"/>
          </a:avLst>
        </a:prstGeom>
        <a:solidFill>
          <a:schemeClr val="accent5">
            <a:hueOff val="-9534578"/>
            <a:satOff val="2515"/>
            <a:lumOff val="1275"/>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baseline="0"/>
            <a:t>Give an introduction to coding </a:t>
          </a:r>
          <a:endParaRPr lang="en-US" sz="2100" kern="1200"/>
        </a:p>
      </dsp:txBody>
      <dsp:txXfrm>
        <a:off x="3771873" y="2525825"/>
        <a:ext cx="2561233" cy="1499420"/>
      </dsp:txXfrm>
    </dsp:sp>
    <dsp:sp modelId="{663CF7C4-58ED-4FDC-A02C-A87086079B2B}">
      <dsp:nvSpPr>
        <dsp:cNvPr id="0" name=""/>
        <dsp:cNvSpPr/>
      </dsp:nvSpPr>
      <dsp:spPr>
        <a:xfrm>
          <a:off x="6645209" y="2946374"/>
          <a:ext cx="562760" cy="658323"/>
        </a:xfrm>
        <a:prstGeom prst="rightArrow">
          <a:avLst>
            <a:gd name="adj1" fmla="val 60000"/>
            <a:gd name="adj2" fmla="val 50000"/>
          </a:avLst>
        </a:prstGeom>
        <a:solidFill>
          <a:schemeClr val="accent5">
            <a:hueOff val="-19069156"/>
            <a:satOff val="5029"/>
            <a:lumOff val="254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6645209" y="3078039"/>
        <a:ext cx="393932" cy="394993"/>
      </dsp:txXfrm>
    </dsp:sp>
    <dsp:sp modelId="{38A8D859-655B-4ED6-8391-054CF7EC291F}">
      <dsp:nvSpPr>
        <dsp:cNvPr id="0" name=""/>
        <dsp:cNvSpPr/>
      </dsp:nvSpPr>
      <dsp:spPr>
        <a:xfrm>
          <a:off x="7441568" y="2479176"/>
          <a:ext cx="2654531" cy="1592718"/>
        </a:xfrm>
        <a:prstGeom prst="roundRect">
          <a:avLst>
            <a:gd name="adj" fmla="val 10000"/>
          </a:avLst>
        </a:prstGeom>
        <a:solidFill>
          <a:schemeClr val="accent5">
            <a:hueOff val="-19069156"/>
            <a:satOff val="5029"/>
            <a:lumOff val="2549"/>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baseline="0"/>
            <a:t>balance between technical and comprehensive learning</a:t>
          </a:r>
          <a:endParaRPr lang="en-US" sz="2100" kern="1200"/>
        </a:p>
      </dsp:txBody>
      <dsp:txXfrm>
        <a:off x="7488217" y="2525825"/>
        <a:ext cx="2561233" cy="149942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E97AEF-44ED-43E3-BF0B-79CFA35A4314}">
      <dsp:nvSpPr>
        <dsp:cNvPr id="0" name=""/>
        <dsp:cNvSpPr/>
      </dsp:nvSpPr>
      <dsp:spPr>
        <a:xfrm>
          <a:off x="6121098" y="2003541"/>
          <a:ext cx="245897" cy="1917997"/>
        </a:xfrm>
        <a:custGeom>
          <a:avLst/>
          <a:gdLst/>
          <a:ahLst/>
          <a:cxnLst/>
          <a:rect l="0" t="0" r="0" b="0"/>
          <a:pathLst>
            <a:path>
              <a:moveTo>
                <a:pt x="0" y="0"/>
              </a:moveTo>
              <a:lnTo>
                <a:pt x="0" y="1917997"/>
              </a:lnTo>
              <a:lnTo>
                <a:pt x="245897" y="1917997"/>
              </a:lnTo>
            </a:path>
          </a:pathLst>
        </a:custGeom>
        <a:noFill/>
        <a:ln w="1397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07A31FA-C218-4067-837E-2E55E98E04D2}">
      <dsp:nvSpPr>
        <dsp:cNvPr id="0" name=""/>
        <dsp:cNvSpPr/>
      </dsp:nvSpPr>
      <dsp:spPr>
        <a:xfrm>
          <a:off x="6121098" y="2003541"/>
          <a:ext cx="245897" cy="754084"/>
        </a:xfrm>
        <a:custGeom>
          <a:avLst/>
          <a:gdLst/>
          <a:ahLst/>
          <a:cxnLst/>
          <a:rect l="0" t="0" r="0" b="0"/>
          <a:pathLst>
            <a:path>
              <a:moveTo>
                <a:pt x="0" y="0"/>
              </a:moveTo>
              <a:lnTo>
                <a:pt x="0" y="754084"/>
              </a:lnTo>
              <a:lnTo>
                <a:pt x="245897" y="754084"/>
              </a:lnTo>
            </a:path>
          </a:pathLst>
        </a:custGeom>
        <a:noFill/>
        <a:ln w="1397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F4A603-9359-443E-97DD-ADB7C149C2E6}">
      <dsp:nvSpPr>
        <dsp:cNvPr id="0" name=""/>
        <dsp:cNvSpPr/>
      </dsp:nvSpPr>
      <dsp:spPr>
        <a:xfrm>
          <a:off x="5785039" y="839628"/>
          <a:ext cx="991784" cy="344255"/>
        </a:xfrm>
        <a:custGeom>
          <a:avLst/>
          <a:gdLst/>
          <a:ahLst/>
          <a:cxnLst/>
          <a:rect l="0" t="0" r="0" b="0"/>
          <a:pathLst>
            <a:path>
              <a:moveTo>
                <a:pt x="0" y="0"/>
              </a:moveTo>
              <a:lnTo>
                <a:pt x="0" y="172127"/>
              </a:lnTo>
              <a:lnTo>
                <a:pt x="991784" y="172127"/>
              </a:lnTo>
              <a:lnTo>
                <a:pt x="991784" y="344255"/>
              </a:lnTo>
            </a:path>
          </a:pathLst>
        </a:custGeom>
        <a:noFill/>
        <a:ln w="1397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2B4635-3789-488D-ACEC-43C2CA87E420}">
      <dsp:nvSpPr>
        <dsp:cNvPr id="0" name=""/>
        <dsp:cNvSpPr/>
      </dsp:nvSpPr>
      <dsp:spPr>
        <a:xfrm>
          <a:off x="4793254" y="839628"/>
          <a:ext cx="991784" cy="344255"/>
        </a:xfrm>
        <a:custGeom>
          <a:avLst/>
          <a:gdLst/>
          <a:ahLst/>
          <a:cxnLst/>
          <a:rect l="0" t="0" r="0" b="0"/>
          <a:pathLst>
            <a:path>
              <a:moveTo>
                <a:pt x="991784" y="0"/>
              </a:moveTo>
              <a:lnTo>
                <a:pt x="991784" y="172127"/>
              </a:lnTo>
              <a:lnTo>
                <a:pt x="0" y="172127"/>
              </a:lnTo>
              <a:lnTo>
                <a:pt x="0" y="344255"/>
              </a:lnTo>
            </a:path>
          </a:pathLst>
        </a:custGeom>
        <a:noFill/>
        <a:ln w="1397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D824A2B-48B9-4B30-B6C9-23BC9A97EC46}">
      <dsp:nvSpPr>
        <dsp:cNvPr id="0" name=""/>
        <dsp:cNvSpPr/>
      </dsp:nvSpPr>
      <dsp:spPr>
        <a:xfrm>
          <a:off x="1817900" y="839628"/>
          <a:ext cx="991784" cy="344255"/>
        </a:xfrm>
        <a:custGeom>
          <a:avLst/>
          <a:gdLst/>
          <a:ahLst/>
          <a:cxnLst/>
          <a:rect l="0" t="0" r="0" b="0"/>
          <a:pathLst>
            <a:path>
              <a:moveTo>
                <a:pt x="0" y="0"/>
              </a:moveTo>
              <a:lnTo>
                <a:pt x="0" y="172127"/>
              </a:lnTo>
              <a:lnTo>
                <a:pt x="991784" y="172127"/>
              </a:lnTo>
              <a:lnTo>
                <a:pt x="991784" y="344255"/>
              </a:lnTo>
            </a:path>
          </a:pathLst>
        </a:custGeom>
        <a:noFill/>
        <a:ln w="1397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CFFFB7A-CC66-4046-BDD6-BA7C27870D0C}">
      <dsp:nvSpPr>
        <dsp:cNvPr id="0" name=""/>
        <dsp:cNvSpPr/>
      </dsp:nvSpPr>
      <dsp:spPr>
        <a:xfrm>
          <a:off x="170390" y="2003541"/>
          <a:ext cx="245897" cy="754084"/>
        </a:xfrm>
        <a:custGeom>
          <a:avLst/>
          <a:gdLst/>
          <a:ahLst/>
          <a:cxnLst/>
          <a:rect l="0" t="0" r="0" b="0"/>
          <a:pathLst>
            <a:path>
              <a:moveTo>
                <a:pt x="0" y="0"/>
              </a:moveTo>
              <a:lnTo>
                <a:pt x="0" y="754084"/>
              </a:lnTo>
              <a:lnTo>
                <a:pt x="245897" y="754084"/>
              </a:lnTo>
            </a:path>
          </a:pathLst>
        </a:custGeom>
        <a:noFill/>
        <a:ln w="1397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2CDCBF3-B70C-4D29-BAEF-2F547301ACD6}">
      <dsp:nvSpPr>
        <dsp:cNvPr id="0" name=""/>
        <dsp:cNvSpPr/>
      </dsp:nvSpPr>
      <dsp:spPr>
        <a:xfrm>
          <a:off x="826115" y="839628"/>
          <a:ext cx="991784" cy="344255"/>
        </a:xfrm>
        <a:custGeom>
          <a:avLst/>
          <a:gdLst/>
          <a:ahLst/>
          <a:cxnLst/>
          <a:rect l="0" t="0" r="0" b="0"/>
          <a:pathLst>
            <a:path>
              <a:moveTo>
                <a:pt x="991784" y="0"/>
              </a:moveTo>
              <a:lnTo>
                <a:pt x="991784" y="172127"/>
              </a:lnTo>
              <a:lnTo>
                <a:pt x="0" y="172127"/>
              </a:lnTo>
              <a:lnTo>
                <a:pt x="0" y="344255"/>
              </a:lnTo>
            </a:path>
          </a:pathLst>
        </a:custGeom>
        <a:noFill/>
        <a:ln w="1397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79766DE-E72F-41F5-A7FB-205533393FA1}">
      <dsp:nvSpPr>
        <dsp:cNvPr id="0" name=""/>
        <dsp:cNvSpPr/>
      </dsp:nvSpPr>
      <dsp:spPr>
        <a:xfrm>
          <a:off x="998243" y="19971"/>
          <a:ext cx="1639313" cy="819656"/>
        </a:xfrm>
        <a:prstGeom prst="rect">
          <a:avLst/>
        </a:prstGeom>
        <a:solidFill>
          <a:schemeClr val="accent4">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cs typeface="Calibri Light"/>
            </a:rPr>
            <a:t>Mathematics</a:t>
          </a:r>
        </a:p>
      </dsp:txBody>
      <dsp:txXfrm>
        <a:off x="998243" y="19971"/>
        <a:ext cx="1639313" cy="819656"/>
      </dsp:txXfrm>
    </dsp:sp>
    <dsp:sp modelId="{5AF732F6-F42E-4638-8C76-A2D27336632E}">
      <dsp:nvSpPr>
        <dsp:cNvPr id="0" name=""/>
        <dsp:cNvSpPr/>
      </dsp:nvSpPr>
      <dsp:spPr>
        <a:xfrm>
          <a:off x="6458" y="1183884"/>
          <a:ext cx="1639313" cy="819656"/>
        </a:xfrm>
        <a:prstGeom prst="rect">
          <a:avLst/>
        </a:prstGeom>
        <a:solidFill>
          <a:schemeClr val="accent6">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cs typeface="Calibri Light"/>
            </a:rPr>
            <a:t>Statistics Department</a:t>
          </a:r>
        </a:p>
      </dsp:txBody>
      <dsp:txXfrm>
        <a:off x="6458" y="1183884"/>
        <a:ext cx="1639313" cy="819656"/>
      </dsp:txXfrm>
    </dsp:sp>
    <dsp:sp modelId="{59112911-2155-49F7-9CBE-1B6FE07F3C01}">
      <dsp:nvSpPr>
        <dsp:cNvPr id="0" name=""/>
        <dsp:cNvSpPr/>
      </dsp:nvSpPr>
      <dsp:spPr>
        <a:xfrm>
          <a:off x="416287" y="2347796"/>
          <a:ext cx="1639313" cy="819656"/>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cs typeface="Calibri Light"/>
            </a:rPr>
            <a:t>How does this work?</a:t>
          </a:r>
        </a:p>
      </dsp:txBody>
      <dsp:txXfrm>
        <a:off x="416287" y="2347796"/>
        <a:ext cx="1639313" cy="819656"/>
      </dsp:txXfrm>
    </dsp:sp>
    <dsp:sp modelId="{1A4D1D86-0AE8-4AEA-AA39-78C4CD4D21D2}">
      <dsp:nvSpPr>
        <dsp:cNvPr id="0" name=""/>
        <dsp:cNvSpPr/>
      </dsp:nvSpPr>
      <dsp:spPr>
        <a:xfrm>
          <a:off x="1990028" y="1183884"/>
          <a:ext cx="1639313" cy="819656"/>
        </a:xfrm>
        <a:prstGeom prst="rect">
          <a:avLst/>
        </a:prstGeom>
        <a:solidFill>
          <a:schemeClr val="accent6">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cs typeface="Calibri Light"/>
            </a:rPr>
            <a:t>Calculus Prof</a:t>
          </a:r>
        </a:p>
      </dsp:txBody>
      <dsp:txXfrm>
        <a:off x="1990028" y="1183884"/>
        <a:ext cx="1639313" cy="819656"/>
      </dsp:txXfrm>
    </dsp:sp>
    <dsp:sp modelId="{5B0676CE-CB68-4600-8CB4-A1F68DF6CD91}">
      <dsp:nvSpPr>
        <dsp:cNvPr id="0" name=""/>
        <dsp:cNvSpPr/>
      </dsp:nvSpPr>
      <dsp:spPr>
        <a:xfrm>
          <a:off x="4965382" y="19971"/>
          <a:ext cx="1639313" cy="819656"/>
        </a:xfrm>
        <a:prstGeom prst="rect">
          <a:avLst/>
        </a:prstGeom>
        <a:solidFill>
          <a:schemeClr val="accent4">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cs typeface="Calibri Light"/>
            </a:rPr>
            <a:t>Computer Science</a:t>
          </a:r>
        </a:p>
      </dsp:txBody>
      <dsp:txXfrm>
        <a:off x="4965382" y="19971"/>
        <a:ext cx="1639313" cy="819656"/>
      </dsp:txXfrm>
    </dsp:sp>
    <dsp:sp modelId="{E43A0427-6533-4457-85E3-B44DE0FBD984}">
      <dsp:nvSpPr>
        <dsp:cNvPr id="0" name=""/>
        <dsp:cNvSpPr/>
      </dsp:nvSpPr>
      <dsp:spPr>
        <a:xfrm>
          <a:off x="3973598" y="1183884"/>
          <a:ext cx="1639313" cy="819656"/>
        </a:xfrm>
        <a:prstGeom prst="rect">
          <a:avLst/>
        </a:prstGeom>
        <a:solidFill>
          <a:schemeClr val="accent6">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cs typeface="Calibri Light"/>
            </a:rPr>
            <a:t>Lab</a:t>
          </a:r>
        </a:p>
      </dsp:txBody>
      <dsp:txXfrm>
        <a:off x="3973598" y="1183884"/>
        <a:ext cx="1639313" cy="819656"/>
      </dsp:txXfrm>
    </dsp:sp>
    <dsp:sp modelId="{7CA11579-26BA-4960-9361-5D921FD57C69}">
      <dsp:nvSpPr>
        <dsp:cNvPr id="0" name=""/>
        <dsp:cNvSpPr/>
      </dsp:nvSpPr>
      <dsp:spPr>
        <a:xfrm>
          <a:off x="5957167" y="1183884"/>
          <a:ext cx="1639313" cy="819656"/>
        </a:xfrm>
        <a:prstGeom prst="rect">
          <a:avLst/>
        </a:prstGeom>
        <a:solidFill>
          <a:schemeClr val="accent6">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cs typeface="Calibri Light"/>
            </a:rPr>
            <a:t>Software developers</a:t>
          </a:r>
        </a:p>
      </dsp:txBody>
      <dsp:txXfrm>
        <a:off x="5957167" y="1183884"/>
        <a:ext cx="1639313" cy="819656"/>
      </dsp:txXfrm>
    </dsp:sp>
    <dsp:sp modelId="{82AE558F-6ACF-49A0-8767-54D663A275DB}">
      <dsp:nvSpPr>
        <dsp:cNvPr id="0" name=""/>
        <dsp:cNvSpPr/>
      </dsp:nvSpPr>
      <dsp:spPr>
        <a:xfrm>
          <a:off x="6366996" y="2347796"/>
          <a:ext cx="1639313" cy="819656"/>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cs typeface="Calibri Light"/>
            </a:rPr>
            <a:t>Technical clarification</a:t>
          </a:r>
        </a:p>
      </dsp:txBody>
      <dsp:txXfrm>
        <a:off x="6366996" y="2347796"/>
        <a:ext cx="1639313" cy="819656"/>
      </dsp:txXfrm>
    </dsp:sp>
    <dsp:sp modelId="{027426CC-74D2-478D-9ED8-C6FF8833CC2B}">
      <dsp:nvSpPr>
        <dsp:cNvPr id="0" name=""/>
        <dsp:cNvSpPr/>
      </dsp:nvSpPr>
      <dsp:spPr>
        <a:xfrm>
          <a:off x="6366996" y="3511709"/>
          <a:ext cx="1639313" cy="819656"/>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cs typeface="Calibri Light"/>
            </a:rPr>
            <a:t>Class activity ideas</a:t>
          </a:r>
        </a:p>
      </dsp:txBody>
      <dsp:txXfrm>
        <a:off x="6366996" y="3511709"/>
        <a:ext cx="1639313" cy="819656"/>
      </dsp:txXfrm>
    </dsp:sp>
    <dsp:sp modelId="{9F5DCF07-5BF4-42B0-BDE2-6DD480D09BFA}">
      <dsp:nvSpPr>
        <dsp:cNvPr id="0" name=""/>
        <dsp:cNvSpPr/>
      </dsp:nvSpPr>
      <dsp:spPr>
        <a:xfrm>
          <a:off x="6948952" y="19971"/>
          <a:ext cx="1639313" cy="819656"/>
        </a:xfrm>
        <a:prstGeom prst="rect">
          <a:avLst/>
        </a:prstGeom>
        <a:solidFill>
          <a:schemeClr val="accent4">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cs typeface="Calibri Light"/>
            </a:rPr>
            <a:t>Library</a:t>
          </a:r>
        </a:p>
      </dsp:txBody>
      <dsp:txXfrm>
        <a:off x="6948952" y="19971"/>
        <a:ext cx="1639313" cy="81965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0FBC52-F629-48DB-A32C-0DBA5777A2CD}" type="datetimeFigureOut">
              <a:rPr lang="en-US"/>
              <a:t>10/14/18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5C939B-E22E-483A-AEE6-54EA7616BDE9}" type="slidenum">
              <a:rPr lang="en-US"/>
              <a:t>‹#›</a:t>
            </a:fld>
            <a:endParaRPr lang="en-US"/>
          </a:p>
        </p:txBody>
      </p:sp>
    </p:spTree>
    <p:extLst>
      <p:ext uri="{BB962C8B-B14F-4D97-AF65-F5344CB8AC3E}">
        <p14:creationId xmlns:p14="http://schemas.microsoft.com/office/powerpoint/2010/main" val="34711574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5"/>
          </p:nvPr>
        </p:nvSpPr>
        <p:spPr/>
        <p:txBody>
          <a:bodyPr/>
          <a:lstStyle/>
          <a:p>
            <a:fld id="{2F5C939B-E22E-483A-AEE6-54EA7616BDE9}" type="slidenum">
              <a:rPr lang="en-US"/>
              <a:t>1</a:t>
            </a:fld>
            <a:endParaRPr lang="en-US"/>
          </a:p>
        </p:txBody>
      </p:sp>
    </p:spTree>
    <p:extLst>
      <p:ext uri="{BB962C8B-B14F-4D97-AF65-F5344CB8AC3E}">
        <p14:creationId xmlns:p14="http://schemas.microsoft.com/office/powerpoint/2010/main" val="19909447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10</a:t>
            </a:fld>
            <a:endParaRPr lang="en-US"/>
          </a:p>
        </p:txBody>
      </p:sp>
    </p:spTree>
    <p:extLst>
      <p:ext uri="{BB962C8B-B14F-4D97-AF65-F5344CB8AC3E}">
        <p14:creationId xmlns:p14="http://schemas.microsoft.com/office/powerpoint/2010/main" val="25121869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endParaRPr lang="en-US" dirty="0"/>
          </a:p>
        </p:txBody>
      </p:sp>
      <p:sp>
        <p:nvSpPr>
          <p:cNvPr id="4" name="Slide Number Placeholder 3"/>
          <p:cNvSpPr>
            <a:spLocks noGrp="1"/>
          </p:cNvSpPr>
          <p:nvPr>
            <p:ph type="sldNum" sz="quarter" idx="10"/>
          </p:nvPr>
        </p:nvSpPr>
        <p:spPr/>
        <p:txBody>
          <a:bodyPr/>
          <a:lstStyle/>
          <a:p>
            <a:fld id="{D6B530AB-5424-4F09-A532-9E4578AC3866}" type="slidenum">
              <a:rPr lang="en-US"/>
              <a:t>11</a:t>
            </a:fld>
            <a:endParaRPr lang="en-US"/>
          </a:p>
        </p:txBody>
      </p:sp>
    </p:spTree>
    <p:extLst>
      <p:ext uri="{BB962C8B-B14F-4D97-AF65-F5344CB8AC3E}">
        <p14:creationId xmlns:p14="http://schemas.microsoft.com/office/powerpoint/2010/main" val="14114703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endParaRPr lang="en-US" dirty="0"/>
          </a:p>
        </p:txBody>
      </p:sp>
      <p:sp>
        <p:nvSpPr>
          <p:cNvPr id="4" name="Slide Number Placeholder 3"/>
          <p:cNvSpPr>
            <a:spLocks noGrp="1"/>
          </p:cNvSpPr>
          <p:nvPr>
            <p:ph type="sldNum" sz="quarter" idx="10"/>
          </p:nvPr>
        </p:nvSpPr>
        <p:spPr/>
        <p:txBody>
          <a:bodyPr/>
          <a:lstStyle/>
          <a:p>
            <a:fld id="{D6B530AB-5424-4F09-A532-9E4578AC3866}" type="slidenum">
              <a:rPr lang="en-US"/>
              <a:t>12</a:t>
            </a:fld>
            <a:endParaRPr lang="en-US"/>
          </a:p>
        </p:txBody>
      </p:sp>
    </p:spTree>
    <p:extLst>
      <p:ext uri="{BB962C8B-B14F-4D97-AF65-F5344CB8AC3E}">
        <p14:creationId xmlns:p14="http://schemas.microsoft.com/office/powerpoint/2010/main" val="21258661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endParaRPr lang="en-US" dirty="0"/>
          </a:p>
        </p:txBody>
      </p:sp>
      <p:sp>
        <p:nvSpPr>
          <p:cNvPr id="4" name="Slide Number Placeholder 3"/>
          <p:cNvSpPr>
            <a:spLocks noGrp="1"/>
          </p:cNvSpPr>
          <p:nvPr>
            <p:ph type="sldNum" sz="quarter" idx="10"/>
          </p:nvPr>
        </p:nvSpPr>
        <p:spPr/>
        <p:txBody>
          <a:bodyPr/>
          <a:lstStyle/>
          <a:p>
            <a:fld id="{D6B530AB-5424-4F09-A532-9E4578AC3866}" type="slidenum">
              <a:rPr lang="en-US"/>
              <a:t>13</a:t>
            </a:fld>
            <a:endParaRPr lang="en-US"/>
          </a:p>
        </p:txBody>
      </p:sp>
    </p:spTree>
    <p:extLst>
      <p:ext uri="{BB962C8B-B14F-4D97-AF65-F5344CB8AC3E}">
        <p14:creationId xmlns:p14="http://schemas.microsoft.com/office/powerpoint/2010/main" val="2561845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endParaRPr lang="en-US" dirty="0"/>
          </a:p>
        </p:txBody>
      </p:sp>
      <p:sp>
        <p:nvSpPr>
          <p:cNvPr id="4" name="Slide Number Placeholder 3"/>
          <p:cNvSpPr>
            <a:spLocks noGrp="1"/>
          </p:cNvSpPr>
          <p:nvPr>
            <p:ph type="sldNum" sz="quarter" idx="10"/>
          </p:nvPr>
        </p:nvSpPr>
        <p:spPr/>
        <p:txBody>
          <a:bodyPr/>
          <a:lstStyle/>
          <a:p>
            <a:fld id="{D6B530AB-5424-4F09-A532-9E4578AC3866}" type="slidenum">
              <a:rPr lang="en-US"/>
              <a:t>14</a:t>
            </a:fld>
            <a:endParaRPr lang="en-US"/>
          </a:p>
        </p:txBody>
      </p:sp>
    </p:spTree>
    <p:extLst>
      <p:ext uri="{BB962C8B-B14F-4D97-AF65-F5344CB8AC3E}">
        <p14:creationId xmlns:p14="http://schemas.microsoft.com/office/powerpoint/2010/main" val="34575154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a:p>
            <a:r>
              <a:rPr lang="en-US" dirty="0">
                <a:cs typeface="Calibri"/>
              </a:rPr>
              <a:t>Top Picks:</a:t>
            </a:r>
            <a:endParaRPr lang="en-US" dirty="0"/>
          </a:p>
          <a:p>
            <a:r>
              <a:rPr lang="en-US" dirty="0">
                <a:cs typeface="Calibri"/>
              </a:rPr>
              <a:t>Factors that may influence- genre, actors, previously watched movies, common actors, push for Netflix Originals</a:t>
            </a:r>
          </a:p>
          <a:p>
            <a:endParaRPr lang="en-US" dirty="0"/>
          </a:p>
        </p:txBody>
      </p:sp>
      <p:sp>
        <p:nvSpPr>
          <p:cNvPr id="4" name="Slide Number Placeholder 3"/>
          <p:cNvSpPr>
            <a:spLocks noGrp="1"/>
          </p:cNvSpPr>
          <p:nvPr>
            <p:ph type="sldNum" sz="quarter" idx="10"/>
          </p:nvPr>
        </p:nvSpPr>
        <p:spPr/>
        <p:txBody>
          <a:bodyPr/>
          <a:lstStyle/>
          <a:p>
            <a:fld id="{D6B530AB-5424-4F09-A532-9E4578AC3866}" type="slidenum">
              <a:rPr lang="en-US"/>
              <a:t>15</a:t>
            </a:fld>
            <a:endParaRPr lang="en-US"/>
          </a:p>
        </p:txBody>
      </p:sp>
    </p:spTree>
    <p:extLst>
      <p:ext uri="{BB962C8B-B14F-4D97-AF65-F5344CB8AC3E}">
        <p14:creationId xmlns:p14="http://schemas.microsoft.com/office/powerpoint/2010/main" val="32097175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a:p>
            <a:r>
              <a:rPr lang="en-US" dirty="0">
                <a:cs typeface="Calibri"/>
              </a:rPr>
              <a:t>Top Picks:</a:t>
            </a:r>
            <a:endParaRPr lang="en-US" dirty="0"/>
          </a:p>
          <a:p>
            <a:r>
              <a:rPr lang="en-US" dirty="0">
                <a:cs typeface="Calibri"/>
              </a:rPr>
              <a:t>Factors that may influence- genre, actors, previously watched movies, common actors, push for Netflix Originals</a:t>
            </a:r>
          </a:p>
          <a:p>
            <a:endParaRPr lang="en-US" dirty="0"/>
          </a:p>
        </p:txBody>
      </p:sp>
      <p:sp>
        <p:nvSpPr>
          <p:cNvPr id="4" name="Slide Number Placeholder 3"/>
          <p:cNvSpPr>
            <a:spLocks noGrp="1"/>
          </p:cNvSpPr>
          <p:nvPr>
            <p:ph type="sldNum" sz="quarter" idx="10"/>
          </p:nvPr>
        </p:nvSpPr>
        <p:spPr/>
        <p:txBody>
          <a:bodyPr/>
          <a:lstStyle/>
          <a:p>
            <a:fld id="{D6B530AB-5424-4F09-A532-9E4578AC3866}" type="slidenum">
              <a:rPr lang="en-US"/>
              <a:t>16</a:t>
            </a:fld>
            <a:endParaRPr lang="en-US"/>
          </a:p>
        </p:txBody>
      </p:sp>
    </p:spTree>
    <p:extLst>
      <p:ext uri="{BB962C8B-B14F-4D97-AF65-F5344CB8AC3E}">
        <p14:creationId xmlns:p14="http://schemas.microsoft.com/office/powerpoint/2010/main" val="19947470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a:p>
            <a:r>
              <a:rPr lang="en-US" dirty="0">
                <a:cs typeface="Calibri"/>
              </a:rPr>
              <a:t>Facebook Advertisements:</a:t>
            </a:r>
            <a:endParaRPr lang="en-US"/>
          </a:p>
          <a:p>
            <a:r>
              <a:rPr lang="en-US" dirty="0">
                <a:cs typeface="Calibri"/>
              </a:rPr>
              <a:t>Factors that may influence: Previous searches (in my case, I was looking into hiking trails for this 4th of July weekend), what your friends like (</a:t>
            </a:r>
            <a:r>
              <a:rPr lang="en-US" dirty="0" err="1">
                <a:cs typeface="Calibri"/>
              </a:rPr>
              <a:t>ie</a:t>
            </a:r>
            <a:r>
              <a:rPr lang="en-US" dirty="0">
                <a:cs typeface="Calibri"/>
              </a:rPr>
              <a:t>, </a:t>
            </a:r>
            <a:r>
              <a:rPr lang="en-US" dirty="0" err="1">
                <a:cs typeface="Calibri"/>
              </a:rPr>
              <a:t>julia</a:t>
            </a:r>
            <a:r>
              <a:rPr lang="en-US" dirty="0">
                <a:cs typeface="Calibri"/>
              </a:rPr>
              <a:t>, terry, and 29 others), where you live/your zip code (recreation, Kalispell sales-where I'm originally from and where most of my friends are from), where your friends are from</a:t>
            </a:r>
          </a:p>
          <a:p>
            <a:endParaRPr lang="en-US" dirty="0">
              <a:cs typeface="Calibri"/>
            </a:endParaRPr>
          </a:p>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17</a:t>
            </a:fld>
            <a:endParaRPr lang="en-US"/>
          </a:p>
        </p:txBody>
      </p:sp>
    </p:spTree>
    <p:extLst>
      <p:ext uri="{BB962C8B-B14F-4D97-AF65-F5344CB8AC3E}">
        <p14:creationId xmlns:p14="http://schemas.microsoft.com/office/powerpoint/2010/main" val="8758774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a:p>
            <a:r>
              <a:rPr lang="en-US" dirty="0">
                <a:cs typeface="Calibri"/>
              </a:rPr>
              <a:t>Name, hometown, current city, high school, mutual friends, college or university, employer, graduate school, age, phone/other social media contacts</a:t>
            </a:r>
            <a:endParaRPr lang="en-US" dirty="0"/>
          </a:p>
          <a:p>
            <a:endParaRPr lang="en-US" dirty="0"/>
          </a:p>
        </p:txBody>
      </p:sp>
      <p:sp>
        <p:nvSpPr>
          <p:cNvPr id="4" name="Slide Number Placeholder 3"/>
          <p:cNvSpPr>
            <a:spLocks noGrp="1"/>
          </p:cNvSpPr>
          <p:nvPr>
            <p:ph type="sldNum" sz="quarter" idx="10"/>
          </p:nvPr>
        </p:nvSpPr>
        <p:spPr/>
        <p:txBody>
          <a:bodyPr/>
          <a:lstStyle/>
          <a:p>
            <a:fld id="{D6B530AB-5424-4F09-A532-9E4578AC3866}" type="slidenum">
              <a:rPr lang="en-US"/>
              <a:t>18</a:t>
            </a:fld>
            <a:endParaRPr lang="en-US"/>
          </a:p>
        </p:txBody>
      </p:sp>
    </p:spTree>
    <p:extLst>
      <p:ext uri="{BB962C8B-B14F-4D97-AF65-F5344CB8AC3E}">
        <p14:creationId xmlns:p14="http://schemas.microsoft.com/office/powerpoint/2010/main" val="36488186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19</a:t>
            </a:fld>
            <a:endParaRPr lang="en-US"/>
          </a:p>
        </p:txBody>
      </p:sp>
    </p:spTree>
    <p:extLst>
      <p:ext uri="{BB962C8B-B14F-4D97-AF65-F5344CB8AC3E}">
        <p14:creationId xmlns:p14="http://schemas.microsoft.com/office/powerpoint/2010/main" val="3039605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a:p>
            <a:r>
              <a:rPr lang="en-US" dirty="0">
                <a:cs typeface="Calibri"/>
              </a:rPr>
              <a:t>Introduction- 20mins</a:t>
            </a:r>
            <a:endParaRPr lang="en-US" dirty="0"/>
          </a:p>
          <a:p>
            <a:r>
              <a:rPr lang="en-US" dirty="0">
                <a:cs typeface="Calibri"/>
              </a:rPr>
              <a:t>Why should we care? 5 mins</a:t>
            </a:r>
          </a:p>
          <a:p>
            <a:r>
              <a:rPr lang="en-US" dirty="0">
                <a:cs typeface="Calibri"/>
              </a:rPr>
              <a:t>Pseudo code exercise- 20mins</a:t>
            </a:r>
          </a:p>
          <a:p>
            <a:r>
              <a:rPr lang="en-US" dirty="0"/>
              <a:t>Continue to develop competency - Introduce first principles of algorithms reference document listing common algorithms and their placement (15 mins) - slides</a:t>
            </a:r>
            <a:endParaRPr lang="en-US" dirty="0">
              <a:cs typeface="Calibri"/>
            </a:endParaRPr>
          </a:p>
          <a:p>
            <a:r>
              <a:rPr lang="en-US" dirty="0"/>
              <a:t>Design exercises to get them thinking about implementation locally (35 minutes)</a:t>
            </a:r>
          </a:p>
          <a:p>
            <a:endParaRPr lang="en-US" dirty="0">
              <a:cs typeface="Calibri"/>
            </a:endParaRPr>
          </a:p>
        </p:txBody>
      </p:sp>
      <p:sp>
        <p:nvSpPr>
          <p:cNvPr id="4" name="Slide Number Placeholder 3"/>
          <p:cNvSpPr>
            <a:spLocks noGrp="1"/>
          </p:cNvSpPr>
          <p:nvPr>
            <p:ph type="sldNum" sz="quarter" idx="5"/>
          </p:nvPr>
        </p:nvSpPr>
        <p:spPr/>
        <p:txBody>
          <a:bodyPr/>
          <a:lstStyle/>
          <a:p>
            <a:fld id="{2F5C939B-E22E-483A-AEE6-54EA7616BDE9}" type="slidenum">
              <a:rPr lang="en-US"/>
              <a:t>2</a:t>
            </a:fld>
            <a:endParaRPr lang="en-US"/>
          </a:p>
        </p:txBody>
      </p:sp>
    </p:spTree>
    <p:extLst>
      <p:ext uri="{BB962C8B-B14F-4D97-AF65-F5344CB8AC3E}">
        <p14:creationId xmlns:p14="http://schemas.microsoft.com/office/powerpoint/2010/main" val="28689509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Name, hometown, current city, high school, mutual friends, college or university, employer, graduate school, age, phone/other social media contacts</a:t>
            </a:r>
          </a:p>
          <a:p>
            <a:endParaRPr lang="en-US" dirty="0">
              <a:cs typeface="Calibri"/>
            </a:endParaRPr>
          </a:p>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20</a:t>
            </a:fld>
            <a:endParaRPr lang="en-US"/>
          </a:p>
        </p:txBody>
      </p:sp>
    </p:spTree>
    <p:extLst>
      <p:ext uri="{BB962C8B-B14F-4D97-AF65-F5344CB8AC3E}">
        <p14:creationId xmlns:p14="http://schemas.microsoft.com/office/powerpoint/2010/main" val="14887679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a:p>
            <a:pPr marL="171450" indent="-171450">
              <a:buFont typeface="Arial"/>
              <a:buChar char="•"/>
            </a:pPr>
            <a:r>
              <a:rPr lang="en-US" dirty="0">
                <a:cs typeface="Calibri"/>
              </a:rPr>
              <a:t>We might want to include this if it's up and running! Cool demonstration</a:t>
            </a:r>
          </a:p>
          <a:p>
            <a:pPr marL="171450" indent="-171450">
              <a:buFont typeface="Arial"/>
              <a:buChar char="•"/>
            </a:pPr>
            <a:r>
              <a:rPr lang="en-US" dirty="0">
                <a:cs typeface="Calibri"/>
              </a:rPr>
              <a:t>From WMD- the way someone sees prices depends on how likely they are to buy the product. For example, an airline ticket. If you've looked at a trip to Hawaii three times, are you more likely to buy now that you've been researching it? Perhaps you're more committed now and perhaps a bump up in price might be the factor that tips the scale so you buy before it's too close to the date you have a free weekend. </a:t>
            </a:r>
          </a:p>
          <a:p>
            <a:pPr marL="171450" indent="-171450">
              <a:buFont typeface="Arial"/>
              <a:buChar char="•"/>
            </a:pPr>
            <a:r>
              <a:rPr lang="en-US" dirty="0">
                <a:cs typeface="Calibri"/>
              </a:rPr>
              <a:t>Another example of real world influence is US Today College ranking. </a:t>
            </a:r>
          </a:p>
          <a:p>
            <a:pPr marL="171450" indent="-171450">
              <a:buFont typeface="Arial"/>
              <a:buChar char="•"/>
            </a:pPr>
            <a:endParaRPr lang="en-US" dirty="0">
              <a:cs typeface="Calibri"/>
            </a:endParaRPr>
          </a:p>
          <a:p>
            <a:pPr marL="171450" indent="-171450">
              <a:buFont typeface="Arial"/>
              <a:buChar char="•"/>
            </a:pPr>
            <a:r>
              <a:rPr lang="en-US" dirty="0">
                <a:cs typeface="Calibri"/>
              </a:rPr>
              <a:t>Jason</a:t>
            </a:r>
          </a:p>
          <a:p>
            <a:endParaRPr lang="en-US" dirty="0">
              <a:cs typeface="Calibri"/>
            </a:endParaRPr>
          </a:p>
        </p:txBody>
      </p:sp>
      <p:sp>
        <p:nvSpPr>
          <p:cNvPr id="4" name="Slide Number Placeholder 3"/>
          <p:cNvSpPr>
            <a:spLocks noGrp="1"/>
          </p:cNvSpPr>
          <p:nvPr>
            <p:ph type="sldNum" sz="quarter" idx="10"/>
          </p:nvPr>
        </p:nvSpPr>
        <p:spPr/>
        <p:txBody>
          <a:bodyPr/>
          <a:lstStyle/>
          <a:p>
            <a:fld id="{D6B530AB-5424-4F09-A532-9E4578AC3866}" type="slidenum">
              <a:rPr lang="en-US"/>
              <a:t>21</a:t>
            </a:fld>
            <a:endParaRPr lang="en-US"/>
          </a:p>
        </p:txBody>
      </p:sp>
    </p:spTree>
    <p:extLst>
      <p:ext uri="{BB962C8B-B14F-4D97-AF65-F5344CB8AC3E}">
        <p14:creationId xmlns:p14="http://schemas.microsoft.com/office/powerpoint/2010/main" val="15431736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a:p>
            <a:pPr marL="171450" indent="-171450">
              <a:buFont typeface="Arial"/>
              <a:buChar char="•"/>
            </a:pPr>
            <a:r>
              <a:rPr lang="en-US" dirty="0">
                <a:cs typeface="Calibri"/>
              </a:rPr>
              <a:t>We might want to include this if it's up and running! Cool demonstration</a:t>
            </a:r>
          </a:p>
          <a:p>
            <a:pPr marL="171450" indent="-171450">
              <a:buFont typeface="Arial"/>
              <a:buChar char="•"/>
            </a:pPr>
            <a:r>
              <a:rPr lang="en-US" dirty="0">
                <a:cs typeface="Calibri"/>
              </a:rPr>
              <a:t>From WMD- the way someone sees prices depends on how likely they are to buy the product. For example, an airline ticket. If you've looked at a trip to Hawaii three times, are you more likely to buy now that you've been researching it? Perhaps you're more committed now and perhaps a bump up in price might be the factor that tips the scale so you buy before it's too close to the date you have a free weekend. </a:t>
            </a:r>
          </a:p>
          <a:p>
            <a:pPr marL="171450" indent="-171450">
              <a:buFont typeface="Arial"/>
              <a:buChar char="•"/>
            </a:pPr>
            <a:r>
              <a:rPr lang="en-US" dirty="0">
                <a:cs typeface="Calibri"/>
              </a:rPr>
              <a:t>Another example of real world influence is US Today College ranking. </a:t>
            </a:r>
          </a:p>
          <a:p>
            <a:pPr marL="171450" indent="-171450">
              <a:buFont typeface="Arial"/>
              <a:buChar char="•"/>
            </a:pPr>
            <a:endParaRPr lang="en-US" dirty="0">
              <a:cs typeface="Calibri"/>
            </a:endParaRPr>
          </a:p>
          <a:p>
            <a:pPr marL="171450" indent="-171450">
              <a:buFont typeface="Arial"/>
              <a:buChar char="•"/>
            </a:pPr>
            <a:r>
              <a:rPr lang="en-US" dirty="0">
                <a:cs typeface="Calibri"/>
              </a:rPr>
              <a:t>Jason</a:t>
            </a:r>
          </a:p>
          <a:p>
            <a:endParaRPr lang="en-US" dirty="0">
              <a:cs typeface="Calibri"/>
            </a:endParaRPr>
          </a:p>
        </p:txBody>
      </p:sp>
      <p:sp>
        <p:nvSpPr>
          <p:cNvPr id="4" name="Slide Number Placeholder 3"/>
          <p:cNvSpPr>
            <a:spLocks noGrp="1"/>
          </p:cNvSpPr>
          <p:nvPr>
            <p:ph type="sldNum" sz="quarter" idx="10"/>
          </p:nvPr>
        </p:nvSpPr>
        <p:spPr/>
        <p:txBody>
          <a:bodyPr/>
          <a:lstStyle/>
          <a:p>
            <a:fld id="{D6B530AB-5424-4F09-A532-9E4578AC3866}" type="slidenum">
              <a:rPr lang="en-US"/>
              <a:t>22</a:t>
            </a:fld>
            <a:endParaRPr lang="en-US"/>
          </a:p>
        </p:txBody>
      </p:sp>
    </p:spTree>
    <p:extLst>
      <p:ext uri="{BB962C8B-B14F-4D97-AF65-F5344CB8AC3E}">
        <p14:creationId xmlns:p14="http://schemas.microsoft.com/office/powerpoint/2010/main" val="10367826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23</a:t>
            </a:fld>
            <a:endParaRPr lang="en-US"/>
          </a:p>
        </p:txBody>
      </p:sp>
    </p:spTree>
    <p:extLst>
      <p:ext uri="{BB962C8B-B14F-4D97-AF65-F5344CB8AC3E}">
        <p14:creationId xmlns:p14="http://schemas.microsoft.com/office/powerpoint/2010/main" val="19354098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10"/>
          </p:nvPr>
        </p:nvSpPr>
        <p:spPr/>
        <p:txBody>
          <a:bodyPr/>
          <a:lstStyle/>
          <a:p>
            <a:fld id="{D6B530AB-5424-4F09-A532-9E4578AC3866}" type="slidenum">
              <a:rPr lang="en-US"/>
              <a:t>24</a:t>
            </a:fld>
            <a:endParaRPr lang="en-US"/>
          </a:p>
        </p:txBody>
      </p:sp>
    </p:spTree>
    <p:extLst>
      <p:ext uri="{BB962C8B-B14F-4D97-AF65-F5344CB8AC3E}">
        <p14:creationId xmlns:p14="http://schemas.microsoft.com/office/powerpoint/2010/main" val="22100518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endParaRPr lang="en-US" dirty="0"/>
          </a:p>
        </p:txBody>
      </p:sp>
      <p:sp>
        <p:nvSpPr>
          <p:cNvPr id="4" name="Slide Number Placeholder 3"/>
          <p:cNvSpPr>
            <a:spLocks noGrp="1"/>
          </p:cNvSpPr>
          <p:nvPr>
            <p:ph type="sldNum" sz="quarter" idx="10"/>
          </p:nvPr>
        </p:nvSpPr>
        <p:spPr/>
        <p:txBody>
          <a:bodyPr/>
          <a:lstStyle/>
          <a:p>
            <a:fld id="{D6B530AB-5424-4F09-A532-9E4578AC3866}" type="slidenum">
              <a:rPr lang="en-US"/>
              <a:t>25</a:t>
            </a:fld>
            <a:endParaRPr lang="en-US"/>
          </a:p>
        </p:txBody>
      </p:sp>
    </p:spTree>
    <p:extLst>
      <p:ext uri="{BB962C8B-B14F-4D97-AF65-F5344CB8AC3E}">
        <p14:creationId xmlns:p14="http://schemas.microsoft.com/office/powerpoint/2010/main" val="3271524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endParaRPr lang="en-US">
              <a:cs typeface="Calibri"/>
            </a:endParaRPr>
          </a:p>
          <a:p>
            <a:r>
              <a:rPr lang="en-US" dirty="0">
                <a:cs typeface="Calibri"/>
              </a:rPr>
              <a:t>-for example how people are hired for </a:t>
            </a:r>
          </a:p>
        </p:txBody>
      </p:sp>
      <p:sp>
        <p:nvSpPr>
          <p:cNvPr id="4" name="Slide Number Placeholder 3"/>
          <p:cNvSpPr>
            <a:spLocks noGrp="1"/>
          </p:cNvSpPr>
          <p:nvPr>
            <p:ph type="sldNum" sz="quarter" idx="10"/>
          </p:nvPr>
        </p:nvSpPr>
        <p:spPr/>
        <p:txBody>
          <a:bodyPr/>
          <a:lstStyle/>
          <a:p>
            <a:fld id="{D6B530AB-5424-4F09-A532-9E4578AC3866}" type="slidenum">
              <a:rPr lang="en-US"/>
              <a:t>26</a:t>
            </a:fld>
            <a:endParaRPr lang="en-US"/>
          </a:p>
        </p:txBody>
      </p:sp>
    </p:spTree>
    <p:extLst>
      <p:ext uri="{BB962C8B-B14F-4D97-AF65-F5344CB8AC3E}">
        <p14:creationId xmlns:p14="http://schemas.microsoft.com/office/powerpoint/2010/main" val="21869424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27</a:t>
            </a:fld>
            <a:endParaRPr lang="en-US"/>
          </a:p>
        </p:txBody>
      </p:sp>
    </p:spTree>
    <p:extLst>
      <p:ext uri="{BB962C8B-B14F-4D97-AF65-F5344CB8AC3E}">
        <p14:creationId xmlns:p14="http://schemas.microsoft.com/office/powerpoint/2010/main" val="8109284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28</a:t>
            </a:fld>
            <a:endParaRPr lang="en-US"/>
          </a:p>
        </p:txBody>
      </p:sp>
    </p:spTree>
    <p:extLst>
      <p:ext uri="{BB962C8B-B14F-4D97-AF65-F5344CB8AC3E}">
        <p14:creationId xmlns:p14="http://schemas.microsoft.com/office/powerpoint/2010/main" val="39353185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5"/>
          </p:nvPr>
        </p:nvSpPr>
        <p:spPr/>
        <p:txBody>
          <a:bodyPr/>
          <a:lstStyle/>
          <a:p>
            <a:fld id="{2F5C939B-E22E-483A-AEE6-54EA7616BDE9}" type="slidenum">
              <a:rPr lang="en-US"/>
              <a:t>29</a:t>
            </a:fld>
            <a:endParaRPr lang="en-US"/>
          </a:p>
        </p:txBody>
      </p:sp>
    </p:spTree>
    <p:extLst>
      <p:ext uri="{BB962C8B-B14F-4D97-AF65-F5344CB8AC3E}">
        <p14:creationId xmlns:p14="http://schemas.microsoft.com/office/powerpoint/2010/main" val="1337130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 and Julian</a:t>
            </a:r>
          </a:p>
          <a:p>
            <a:endParaRPr lang="en-US" dirty="0">
              <a:cs typeface="Calibri"/>
            </a:endParaRPr>
          </a:p>
        </p:txBody>
      </p:sp>
      <p:sp>
        <p:nvSpPr>
          <p:cNvPr id="4" name="Slide Number Placeholder 3"/>
          <p:cNvSpPr>
            <a:spLocks noGrp="1"/>
          </p:cNvSpPr>
          <p:nvPr>
            <p:ph type="sldNum" sz="quarter" idx="5"/>
          </p:nvPr>
        </p:nvSpPr>
        <p:spPr/>
        <p:txBody>
          <a:bodyPr/>
          <a:lstStyle/>
          <a:p>
            <a:fld id="{2F5C939B-E22E-483A-AEE6-54EA7616BDE9}" type="slidenum">
              <a:rPr lang="en-US"/>
              <a:t>3</a:t>
            </a:fld>
            <a:endParaRPr lang="en-US"/>
          </a:p>
        </p:txBody>
      </p:sp>
    </p:spTree>
    <p:extLst>
      <p:ext uri="{BB962C8B-B14F-4D97-AF65-F5344CB8AC3E}">
        <p14:creationId xmlns:p14="http://schemas.microsoft.com/office/powerpoint/2010/main" val="12258089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30</a:t>
            </a:fld>
            <a:endParaRPr lang="en-US"/>
          </a:p>
        </p:txBody>
      </p:sp>
    </p:spTree>
    <p:extLst>
      <p:ext uri="{BB962C8B-B14F-4D97-AF65-F5344CB8AC3E}">
        <p14:creationId xmlns:p14="http://schemas.microsoft.com/office/powerpoint/2010/main" val="30108322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10"/>
          </p:nvPr>
        </p:nvSpPr>
        <p:spPr/>
        <p:txBody>
          <a:bodyPr/>
          <a:lstStyle/>
          <a:p>
            <a:fld id="{D6B530AB-5424-4F09-A532-9E4578AC3866}" type="slidenum">
              <a:rPr lang="en-US"/>
              <a:t>31</a:t>
            </a:fld>
            <a:endParaRPr lang="en-US"/>
          </a:p>
        </p:txBody>
      </p:sp>
    </p:spTree>
    <p:extLst>
      <p:ext uri="{BB962C8B-B14F-4D97-AF65-F5344CB8AC3E}">
        <p14:creationId xmlns:p14="http://schemas.microsoft.com/office/powerpoint/2010/main" val="84219708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endParaRPr lang="en-US" dirty="0"/>
          </a:p>
        </p:txBody>
      </p:sp>
      <p:sp>
        <p:nvSpPr>
          <p:cNvPr id="4" name="Slide Number Placeholder 3"/>
          <p:cNvSpPr>
            <a:spLocks noGrp="1"/>
          </p:cNvSpPr>
          <p:nvPr>
            <p:ph type="sldNum" sz="quarter" idx="10"/>
          </p:nvPr>
        </p:nvSpPr>
        <p:spPr/>
        <p:txBody>
          <a:bodyPr/>
          <a:lstStyle/>
          <a:p>
            <a:fld id="{D6B530AB-5424-4F09-A532-9E4578AC3866}" type="slidenum">
              <a:rPr lang="en-US"/>
              <a:t>32</a:t>
            </a:fld>
            <a:endParaRPr lang="en-US"/>
          </a:p>
        </p:txBody>
      </p:sp>
    </p:spTree>
    <p:extLst>
      <p:ext uri="{BB962C8B-B14F-4D97-AF65-F5344CB8AC3E}">
        <p14:creationId xmlns:p14="http://schemas.microsoft.com/office/powerpoint/2010/main" val="36263599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endParaRPr lang="en-US" dirty="0"/>
          </a:p>
        </p:txBody>
      </p:sp>
      <p:sp>
        <p:nvSpPr>
          <p:cNvPr id="4" name="Slide Number Placeholder 3"/>
          <p:cNvSpPr>
            <a:spLocks noGrp="1"/>
          </p:cNvSpPr>
          <p:nvPr>
            <p:ph type="sldNum" sz="quarter" idx="10"/>
          </p:nvPr>
        </p:nvSpPr>
        <p:spPr/>
        <p:txBody>
          <a:bodyPr/>
          <a:lstStyle/>
          <a:p>
            <a:fld id="{D6B530AB-5424-4F09-A532-9E4578AC3866}" type="slidenum">
              <a:rPr lang="en-US"/>
              <a:t>33</a:t>
            </a:fld>
            <a:endParaRPr lang="en-US"/>
          </a:p>
        </p:txBody>
      </p:sp>
    </p:spTree>
    <p:extLst>
      <p:ext uri="{BB962C8B-B14F-4D97-AF65-F5344CB8AC3E}">
        <p14:creationId xmlns:p14="http://schemas.microsoft.com/office/powerpoint/2010/main" val="2589421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 (The time should be 1 hour in so around 2:30)</a:t>
            </a:r>
            <a:endParaRPr lang="en-US" dirty="0"/>
          </a:p>
          <a:p>
            <a:endParaRPr lang="en-US" dirty="0"/>
          </a:p>
          <a:p>
            <a:r>
              <a:rPr lang="en-US" dirty="0"/>
              <a:t>Class Poll</a:t>
            </a:r>
            <a:endParaRPr lang="en-US" dirty="0">
              <a:ea typeface="+mn-lt"/>
              <a:cs typeface="+mn-lt"/>
            </a:endParaRPr>
          </a:p>
          <a:p>
            <a:pPr marL="228600" indent="-228600">
              <a:buAutoNum type="arabicPeriod"/>
            </a:pPr>
            <a:r>
              <a:rPr lang="en-US" dirty="0"/>
              <a:t>What did you enjoy/find most educational about the class?</a:t>
            </a:r>
            <a:endParaRPr lang="en-US" dirty="0">
              <a:ea typeface="+mn-lt"/>
              <a:cs typeface="+mn-lt"/>
            </a:endParaRPr>
          </a:p>
          <a:p>
            <a:pPr marL="228600" indent="-228600">
              <a:buAutoNum type="arabicPeriod"/>
            </a:pPr>
            <a:r>
              <a:rPr lang="en-US" dirty="0"/>
              <a:t>What could be change/improved upon in the next class?</a:t>
            </a:r>
            <a:endParaRPr lang="en-US" dirty="0">
              <a:ea typeface="+mn-lt"/>
              <a:cs typeface="+mn-lt"/>
            </a:endParaRPr>
          </a:p>
          <a:p>
            <a:pPr marL="228600" indent="-228600">
              <a:buAutoNum type="arabicPeriod"/>
            </a:pPr>
            <a:r>
              <a:rPr lang="en-US" dirty="0"/>
              <a:t>What would you be most interested in learning about algorithms in the future?</a:t>
            </a:r>
            <a:endParaRPr lang="en-US" dirty="0">
              <a:ea typeface="+mn-lt"/>
              <a:cs typeface="+mn-lt"/>
            </a:endParaRPr>
          </a:p>
          <a:p>
            <a:pPr marL="228600" indent="-228600">
              <a:buAutoNum type="arabicPeriod"/>
            </a:pPr>
            <a:r>
              <a:rPr lang="en-US" dirty="0"/>
              <a:t>What did you learn about algorithms?</a:t>
            </a:r>
            <a:endParaRPr lang="en-US" dirty="0">
              <a:ea typeface="+mn-lt"/>
              <a:cs typeface="+mn-lt"/>
            </a:endParaRPr>
          </a:p>
          <a:p>
            <a:pPr indent="-228600">
              <a:buAutoNum type="arabicPeriod"/>
            </a:pPr>
            <a:r>
              <a:rPr lang="en-US" dirty="0"/>
              <a:t>Do you feel confident you could teach another person what an algorithm is?</a:t>
            </a:r>
            <a:endParaRPr lang="en-US" dirty="0">
              <a:ea typeface="+mn-lt"/>
              <a:cs typeface="+mn-lt"/>
            </a:endParaRPr>
          </a:p>
          <a:p>
            <a:pPr marL="228600" indent="-228600">
              <a:buAutoNum type="arabicPeriod"/>
            </a:pPr>
            <a:r>
              <a:rPr lang="en-US" dirty="0"/>
              <a:t>clarity and organization</a:t>
            </a:r>
            <a:endParaRPr lang="en-US" dirty="0">
              <a:ea typeface="+mn-lt"/>
              <a:cs typeface="+mn-lt"/>
            </a:endParaRPr>
          </a:p>
          <a:p>
            <a:pPr marL="228600" indent="-228600">
              <a:buAutoNum type="arabicPeriod"/>
            </a:pPr>
            <a:r>
              <a:rPr lang="en-US" dirty="0"/>
              <a:t>What class exercises worked best?</a:t>
            </a:r>
            <a:endParaRPr lang="en-US" dirty="0">
              <a:ea typeface="+mn-lt"/>
              <a:cs typeface="+mn-lt"/>
            </a:endParaRPr>
          </a:p>
          <a:p>
            <a:pPr marL="228600" indent="-228600">
              <a:buAutoNum type="arabicPeriod"/>
            </a:pPr>
            <a:r>
              <a:rPr lang="en-US" dirty="0"/>
              <a:t>What class exercises did not work well?</a:t>
            </a:r>
            <a:endParaRPr lang="en-US" dirty="0">
              <a:cs typeface="Calibri"/>
            </a:endParaRPr>
          </a:p>
          <a:p>
            <a:endParaRPr lang="en-US" dirty="0">
              <a:cs typeface="Calibri"/>
            </a:endParaRPr>
          </a:p>
          <a:p>
            <a:r>
              <a:rPr lang="en-US" dirty="0">
                <a:cs typeface="Calibri"/>
              </a:rPr>
              <a:t>Add survey questions: what class exercises worked best? What did not work well?</a:t>
            </a:r>
            <a:endParaRPr lang="en-US" dirty="0"/>
          </a:p>
          <a:p>
            <a:endParaRPr lang="en-US" dirty="0">
              <a:cs typeface="Calibri"/>
            </a:endParaRPr>
          </a:p>
        </p:txBody>
      </p:sp>
      <p:sp>
        <p:nvSpPr>
          <p:cNvPr id="4" name="Slide Number Placeholder 3"/>
          <p:cNvSpPr>
            <a:spLocks noGrp="1"/>
          </p:cNvSpPr>
          <p:nvPr>
            <p:ph type="sldNum" sz="quarter" idx="10"/>
          </p:nvPr>
        </p:nvSpPr>
        <p:spPr/>
        <p:txBody>
          <a:bodyPr/>
          <a:lstStyle/>
          <a:p>
            <a:fld id="{D6B530AB-5424-4F09-A532-9E4578AC3866}" type="slidenum">
              <a:rPr lang="en-US"/>
              <a:t>34</a:t>
            </a:fld>
            <a:endParaRPr lang="en-US"/>
          </a:p>
        </p:txBody>
      </p:sp>
    </p:spTree>
    <p:extLst>
      <p:ext uri="{BB962C8B-B14F-4D97-AF65-F5344CB8AC3E}">
        <p14:creationId xmlns:p14="http://schemas.microsoft.com/office/powerpoint/2010/main" val="30971804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5"/>
          </p:nvPr>
        </p:nvSpPr>
        <p:spPr/>
        <p:txBody>
          <a:bodyPr/>
          <a:lstStyle/>
          <a:p>
            <a:fld id="{2F5C939B-E22E-483A-AEE6-54EA7616BDE9}" type="slidenum">
              <a:rPr lang="en-US"/>
              <a:t>35</a:t>
            </a:fld>
            <a:endParaRPr lang="en-US"/>
          </a:p>
        </p:txBody>
      </p:sp>
    </p:spTree>
    <p:extLst>
      <p:ext uri="{BB962C8B-B14F-4D97-AF65-F5344CB8AC3E}">
        <p14:creationId xmlns:p14="http://schemas.microsoft.com/office/powerpoint/2010/main" val="16283220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The time should be around 2:35</a:t>
            </a:r>
          </a:p>
        </p:txBody>
      </p:sp>
      <p:sp>
        <p:nvSpPr>
          <p:cNvPr id="4" name="Slide Number Placeholder 3"/>
          <p:cNvSpPr>
            <a:spLocks noGrp="1"/>
          </p:cNvSpPr>
          <p:nvPr>
            <p:ph type="sldNum" sz="quarter" idx="5"/>
          </p:nvPr>
        </p:nvSpPr>
        <p:spPr/>
        <p:txBody>
          <a:bodyPr/>
          <a:lstStyle/>
          <a:p>
            <a:fld id="{2F5C939B-E22E-483A-AEE6-54EA7616BDE9}" type="slidenum">
              <a:rPr lang="en-US"/>
              <a:t>36</a:t>
            </a:fld>
            <a:endParaRPr lang="en-US"/>
          </a:p>
        </p:txBody>
      </p:sp>
    </p:spTree>
    <p:extLst>
      <p:ext uri="{BB962C8B-B14F-4D97-AF65-F5344CB8AC3E}">
        <p14:creationId xmlns:p14="http://schemas.microsoft.com/office/powerpoint/2010/main" val="22612584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a:p>
            <a:r>
              <a:rPr lang="en-US" dirty="0"/>
              <a:t>reference document listing common algorithms and their placement (15 mins) - slides</a:t>
            </a:r>
          </a:p>
          <a:p>
            <a:endParaRPr lang="en-US" dirty="0">
              <a:cs typeface="Calibri"/>
            </a:endParaRPr>
          </a:p>
        </p:txBody>
      </p:sp>
      <p:sp>
        <p:nvSpPr>
          <p:cNvPr id="4" name="Slide Number Placeholder 3"/>
          <p:cNvSpPr>
            <a:spLocks noGrp="1"/>
          </p:cNvSpPr>
          <p:nvPr>
            <p:ph type="sldNum" sz="quarter" idx="5"/>
          </p:nvPr>
        </p:nvSpPr>
        <p:spPr/>
        <p:txBody>
          <a:bodyPr/>
          <a:lstStyle/>
          <a:p>
            <a:fld id="{2F5C939B-E22E-483A-AEE6-54EA7616BDE9}" type="slidenum">
              <a:rPr lang="en-US"/>
              <a:t>37</a:t>
            </a:fld>
            <a:endParaRPr lang="en-US"/>
          </a:p>
        </p:txBody>
      </p:sp>
    </p:spTree>
    <p:extLst>
      <p:ext uri="{BB962C8B-B14F-4D97-AF65-F5344CB8AC3E}">
        <p14:creationId xmlns:p14="http://schemas.microsoft.com/office/powerpoint/2010/main" val="41042166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5"/>
          </p:nvPr>
        </p:nvSpPr>
        <p:spPr/>
        <p:txBody>
          <a:bodyPr/>
          <a:lstStyle/>
          <a:p>
            <a:fld id="{2F5C939B-E22E-483A-AEE6-54EA7616BDE9}" type="slidenum">
              <a:rPr lang="en-US"/>
              <a:t>39</a:t>
            </a:fld>
            <a:endParaRPr lang="en-US"/>
          </a:p>
        </p:txBody>
      </p:sp>
    </p:spTree>
    <p:extLst>
      <p:ext uri="{BB962C8B-B14F-4D97-AF65-F5344CB8AC3E}">
        <p14:creationId xmlns:p14="http://schemas.microsoft.com/office/powerpoint/2010/main" val="35175725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5"/>
          </p:nvPr>
        </p:nvSpPr>
        <p:spPr/>
        <p:txBody>
          <a:bodyPr/>
          <a:lstStyle/>
          <a:p>
            <a:fld id="{2F5C939B-E22E-483A-AEE6-54EA7616BDE9}" type="slidenum">
              <a:rPr lang="en-US"/>
              <a:t>40</a:t>
            </a:fld>
            <a:endParaRPr lang="en-US"/>
          </a:p>
        </p:txBody>
      </p:sp>
    </p:spTree>
    <p:extLst>
      <p:ext uri="{BB962C8B-B14F-4D97-AF65-F5344CB8AC3E}">
        <p14:creationId xmlns:p14="http://schemas.microsoft.com/office/powerpoint/2010/main" val="35817334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5"/>
          </p:nvPr>
        </p:nvSpPr>
        <p:spPr/>
        <p:txBody>
          <a:bodyPr/>
          <a:lstStyle/>
          <a:p>
            <a:fld id="{2F5C939B-E22E-483A-AEE6-54EA7616BDE9}" type="slidenum">
              <a:rPr lang="en-US"/>
              <a:t>4</a:t>
            </a:fld>
            <a:endParaRPr lang="en-US"/>
          </a:p>
        </p:txBody>
      </p:sp>
    </p:spTree>
    <p:extLst>
      <p:ext uri="{BB962C8B-B14F-4D97-AF65-F5344CB8AC3E}">
        <p14:creationId xmlns:p14="http://schemas.microsoft.com/office/powerpoint/2010/main" val="301401687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a:p>
            <a:pPr marL="228600" indent="-228600">
              <a:buAutoNum type="arabicPeriod"/>
            </a:pPr>
            <a:r>
              <a:rPr lang="en-US" dirty="0">
                <a:cs typeface="Calibri"/>
              </a:rPr>
              <a:t>Split into 5 groups of 4 to 5 people per group</a:t>
            </a:r>
            <a:endParaRPr lang="en-US"/>
          </a:p>
          <a:p>
            <a:pPr marL="228600" indent="-228600">
              <a:buAutoNum type="arabicPeriod"/>
            </a:pPr>
            <a:r>
              <a:rPr lang="en-US" dirty="0">
                <a:cs typeface="Calibri"/>
              </a:rPr>
              <a:t>Everyone goes to a </a:t>
            </a:r>
            <a:r>
              <a:rPr lang="en-US" dirty="0" err="1">
                <a:cs typeface="Calibri"/>
              </a:rPr>
              <a:t>flipboard</a:t>
            </a:r>
            <a:r>
              <a:rPr lang="en-US" dirty="0">
                <a:cs typeface="Calibri"/>
              </a:rPr>
              <a:t> and brainstorms/discusses for 10 minutes</a:t>
            </a:r>
          </a:p>
          <a:p>
            <a:pPr marL="228600" indent="-228600">
              <a:buAutoNum type="arabicPeriod"/>
            </a:pPr>
            <a:r>
              <a:rPr lang="en-US" dirty="0">
                <a:cs typeface="Calibri"/>
              </a:rPr>
              <a:t>10 minutes to present- 5 groups with 2 minutes each</a:t>
            </a:r>
          </a:p>
          <a:p>
            <a:pPr marL="228600" indent="-228600">
              <a:buAutoNum type="arabicPeriod"/>
            </a:pPr>
            <a:endParaRPr lang="en-US" dirty="0">
              <a:cs typeface="Calibri"/>
            </a:endParaRPr>
          </a:p>
          <a:p>
            <a:pPr marL="228600" indent="-228600">
              <a:buAutoNum type="arabicPeriod"/>
            </a:pPr>
            <a:endParaRPr lang="en-US" dirty="0">
              <a:cs typeface="Calibri"/>
            </a:endParaRPr>
          </a:p>
        </p:txBody>
      </p:sp>
      <p:sp>
        <p:nvSpPr>
          <p:cNvPr id="4" name="Slide Number Placeholder 3"/>
          <p:cNvSpPr>
            <a:spLocks noGrp="1"/>
          </p:cNvSpPr>
          <p:nvPr>
            <p:ph type="sldNum" sz="quarter" idx="5"/>
          </p:nvPr>
        </p:nvSpPr>
        <p:spPr/>
        <p:txBody>
          <a:bodyPr/>
          <a:lstStyle/>
          <a:p>
            <a:fld id="{2F5C939B-E22E-483A-AEE6-54EA7616BDE9}" type="slidenum">
              <a:rPr lang="en-US"/>
              <a:t>41</a:t>
            </a:fld>
            <a:endParaRPr lang="en-US"/>
          </a:p>
        </p:txBody>
      </p:sp>
    </p:spTree>
    <p:extLst>
      <p:ext uri="{BB962C8B-B14F-4D97-AF65-F5344CB8AC3E}">
        <p14:creationId xmlns:p14="http://schemas.microsoft.com/office/powerpoint/2010/main" val="24498174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5"/>
          </p:nvPr>
        </p:nvSpPr>
        <p:spPr/>
        <p:txBody>
          <a:bodyPr/>
          <a:lstStyle/>
          <a:p>
            <a:fld id="{2F5C939B-E22E-483A-AEE6-54EA7616BDE9}" type="slidenum">
              <a:rPr lang="en-US"/>
              <a:t>42</a:t>
            </a:fld>
            <a:endParaRPr lang="en-US"/>
          </a:p>
        </p:txBody>
      </p:sp>
    </p:spTree>
    <p:extLst>
      <p:ext uri="{BB962C8B-B14F-4D97-AF65-F5344CB8AC3E}">
        <p14:creationId xmlns:p14="http://schemas.microsoft.com/office/powerpoint/2010/main" val="287668938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5"/>
          </p:nvPr>
        </p:nvSpPr>
        <p:spPr/>
        <p:txBody>
          <a:bodyPr/>
          <a:lstStyle/>
          <a:p>
            <a:fld id="{2F5C939B-E22E-483A-AEE6-54EA7616BDE9}" type="slidenum">
              <a:rPr lang="en-US"/>
              <a:t>43</a:t>
            </a:fld>
            <a:endParaRPr lang="en-US"/>
          </a:p>
        </p:txBody>
      </p:sp>
    </p:spTree>
    <p:extLst>
      <p:ext uri="{BB962C8B-B14F-4D97-AF65-F5344CB8AC3E}">
        <p14:creationId xmlns:p14="http://schemas.microsoft.com/office/powerpoint/2010/main" val="32265081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5"/>
          </p:nvPr>
        </p:nvSpPr>
        <p:spPr/>
        <p:txBody>
          <a:bodyPr/>
          <a:lstStyle/>
          <a:p>
            <a:fld id="{2F5C939B-E22E-483A-AEE6-54EA7616BDE9}" type="slidenum">
              <a:rPr lang="en-US"/>
              <a:t>44</a:t>
            </a:fld>
            <a:endParaRPr lang="en-US"/>
          </a:p>
        </p:txBody>
      </p:sp>
    </p:spTree>
    <p:extLst>
      <p:ext uri="{BB962C8B-B14F-4D97-AF65-F5344CB8AC3E}">
        <p14:creationId xmlns:p14="http://schemas.microsoft.com/office/powerpoint/2010/main" val="4795870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5"/>
          </p:nvPr>
        </p:nvSpPr>
        <p:spPr/>
        <p:txBody>
          <a:bodyPr/>
          <a:lstStyle/>
          <a:p>
            <a:fld id="{2F5C939B-E22E-483A-AEE6-54EA7616BDE9}" type="slidenum">
              <a:rPr lang="en-US"/>
              <a:t>45</a:t>
            </a:fld>
            <a:endParaRPr lang="en-US"/>
          </a:p>
        </p:txBody>
      </p:sp>
    </p:spTree>
    <p:extLst>
      <p:ext uri="{BB962C8B-B14F-4D97-AF65-F5344CB8AC3E}">
        <p14:creationId xmlns:p14="http://schemas.microsoft.com/office/powerpoint/2010/main" val="16487029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5"/>
          </p:nvPr>
        </p:nvSpPr>
        <p:spPr/>
        <p:txBody>
          <a:bodyPr/>
          <a:lstStyle/>
          <a:p>
            <a:fld id="{2F5C939B-E22E-483A-AEE6-54EA7616BDE9}" type="slidenum">
              <a:rPr lang="en-US"/>
              <a:t>46</a:t>
            </a:fld>
            <a:endParaRPr lang="en-US"/>
          </a:p>
        </p:txBody>
      </p:sp>
    </p:spTree>
    <p:extLst>
      <p:ext uri="{BB962C8B-B14F-4D97-AF65-F5344CB8AC3E}">
        <p14:creationId xmlns:p14="http://schemas.microsoft.com/office/powerpoint/2010/main" val="138216718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a:p>
            <a:r>
              <a:rPr lang="en-US" dirty="0">
                <a:cs typeface="Calibri"/>
              </a:rPr>
              <a:t>Available online and have printed out copies</a:t>
            </a:r>
            <a:endParaRPr lang="en-US" dirty="0"/>
          </a:p>
          <a:p>
            <a:r>
              <a:rPr lang="en-US" dirty="0">
                <a:cs typeface="Calibri"/>
              </a:rPr>
              <a:t>*Convert to Google Doc***</a:t>
            </a:r>
          </a:p>
          <a:p>
            <a:endParaRPr lang="en-US" dirty="0">
              <a:cs typeface="Calibri"/>
            </a:endParaRPr>
          </a:p>
        </p:txBody>
      </p:sp>
      <p:sp>
        <p:nvSpPr>
          <p:cNvPr id="4" name="Slide Number Placeholder 3"/>
          <p:cNvSpPr>
            <a:spLocks noGrp="1"/>
          </p:cNvSpPr>
          <p:nvPr>
            <p:ph type="sldNum" sz="quarter" idx="5"/>
          </p:nvPr>
        </p:nvSpPr>
        <p:spPr/>
        <p:txBody>
          <a:bodyPr/>
          <a:lstStyle/>
          <a:p>
            <a:fld id="{2F5C939B-E22E-483A-AEE6-54EA7616BDE9}" type="slidenum">
              <a:rPr lang="en-US"/>
              <a:t>47</a:t>
            </a:fld>
            <a:endParaRPr lang="en-US"/>
          </a:p>
        </p:txBody>
      </p:sp>
    </p:spTree>
    <p:extLst>
      <p:ext uri="{BB962C8B-B14F-4D97-AF65-F5344CB8AC3E}">
        <p14:creationId xmlns:p14="http://schemas.microsoft.com/office/powerpoint/2010/main" val="40729792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Jason</a:t>
            </a:r>
          </a:p>
        </p:txBody>
      </p:sp>
      <p:sp>
        <p:nvSpPr>
          <p:cNvPr id="4" name="Slide Number Placeholder 3"/>
          <p:cNvSpPr>
            <a:spLocks noGrp="1"/>
          </p:cNvSpPr>
          <p:nvPr>
            <p:ph type="sldNum" sz="quarter" idx="5"/>
          </p:nvPr>
        </p:nvSpPr>
        <p:spPr/>
        <p:txBody>
          <a:bodyPr/>
          <a:lstStyle/>
          <a:p>
            <a:fld id="{2F5C939B-E22E-483A-AEE6-54EA7616BDE9}" type="slidenum">
              <a:rPr lang="en-US"/>
              <a:t>48</a:t>
            </a:fld>
            <a:endParaRPr lang="en-US"/>
          </a:p>
        </p:txBody>
      </p:sp>
    </p:spTree>
    <p:extLst>
      <p:ext uri="{BB962C8B-B14F-4D97-AF65-F5344CB8AC3E}">
        <p14:creationId xmlns:p14="http://schemas.microsoft.com/office/powerpoint/2010/main" val="4259742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a:r>
              <a:rPr lang="en-US" dirty="0">
                <a:cs typeface="Calibri"/>
              </a:rPr>
              <a:t>Julian</a:t>
            </a:r>
          </a:p>
          <a:p>
            <a:pPr marL="228600"/>
            <a:r>
              <a:rPr lang="en-US" dirty="0">
                <a:cs typeface="Calibri"/>
              </a:rPr>
              <a:t>-note that we're going to release these slides and might skim through some content but we want to build a foundation in learning about algorithms that mediate </a:t>
            </a:r>
            <a:r>
              <a:rPr lang="en-US" dirty="0" err="1">
                <a:cs typeface="Calibri"/>
              </a:rPr>
              <a:t>difital</a:t>
            </a:r>
            <a:r>
              <a:rPr lang="en-US" dirty="0">
                <a:cs typeface="Calibri"/>
              </a:rPr>
              <a:t> experiences</a:t>
            </a:r>
          </a:p>
        </p:txBody>
      </p:sp>
      <p:sp>
        <p:nvSpPr>
          <p:cNvPr id="4" name="Slide Number Placeholder 3"/>
          <p:cNvSpPr>
            <a:spLocks noGrp="1"/>
          </p:cNvSpPr>
          <p:nvPr>
            <p:ph type="sldNum" sz="quarter" idx="5"/>
          </p:nvPr>
        </p:nvSpPr>
        <p:spPr/>
        <p:txBody>
          <a:bodyPr/>
          <a:lstStyle/>
          <a:p>
            <a:fld id="{2F5C939B-E22E-483A-AEE6-54EA7616BDE9}" type="slidenum">
              <a:rPr lang="en-US"/>
              <a:t>5</a:t>
            </a:fld>
            <a:endParaRPr lang="en-US"/>
          </a:p>
        </p:txBody>
      </p:sp>
    </p:spTree>
    <p:extLst>
      <p:ext uri="{BB962C8B-B14F-4D97-AF65-F5344CB8AC3E}">
        <p14:creationId xmlns:p14="http://schemas.microsoft.com/office/powerpoint/2010/main" val="1125025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5"/>
          </p:nvPr>
        </p:nvSpPr>
        <p:spPr/>
        <p:txBody>
          <a:bodyPr/>
          <a:lstStyle/>
          <a:p>
            <a:fld id="{2F5C939B-E22E-483A-AEE6-54EA7616BDE9}" type="slidenum">
              <a:rPr lang="en-US"/>
              <a:t>6</a:t>
            </a:fld>
            <a:endParaRPr lang="en-US"/>
          </a:p>
        </p:txBody>
      </p:sp>
    </p:spTree>
    <p:extLst>
      <p:ext uri="{BB962C8B-B14F-4D97-AF65-F5344CB8AC3E}">
        <p14:creationId xmlns:p14="http://schemas.microsoft.com/office/powerpoint/2010/main" val="35080551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5"/>
          </p:nvPr>
        </p:nvSpPr>
        <p:spPr/>
        <p:txBody>
          <a:bodyPr/>
          <a:lstStyle/>
          <a:p>
            <a:fld id="{2F5C939B-E22E-483A-AEE6-54EA7616BDE9}" type="slidenum">
              <a:rPr lang="en-US"/>
              <a:t>7</a:t>
            </a:fld>
            <a:endParaRPr lang="en-US"/>
          </a:p>
        </p:txBody>
      </p:sp>
    </p:spTree>
    <p:extLst>
      <p:ext uri="{BB962C8B-B14F-4D97-AF65-F5344CB8AC3E}">
        <p14:creationId xmlns:p14="http://schemas.microsoft.com/office/powerpoint/2010/main" val="460645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endParaRPr lang="en-US" dirty="0"/>
          </a:p>
        </p:txBody>
      </p:sp>
      <p:sp>
        <p:nvSpPr>
          <p:cNvPr id="4" name="Slide Number Placeholder 3"/>
          <p:cNvSpPr>
            <a:spLocks noGrp="1"/>
          </p:cNvSpPr>
          <p:nvPr>
            <p:ph type="sldNum" sz="quarter" idx="5"/>
          </p:nvPr>
        </p:nvSpPr>
        <p:spPr/>
        <p:txBody>
          <a:bodyPr/>
          <a:lstStyle/>
          <a:p>
            <a:fld id="{2F5C939B-E22E-483A-AEE6-54EA7616BDE9}" type="slidenum">
              <a:rPr lang="en-US"/>
              <a:t>8</a:t>
            </a:fld>
            <a:endParaRPr lang="en-US"/>
          </a:p>
        </p:txBody>
      </p:sp>
    </p:spTree>
    <p:extLst>
      <p:ext uri="{BB962C8B-B14F-4D97-AF65-F5344CB8AC3E}">
        <p14:creationId xmlns:p14="http://schemas.microsoft.com/office/powerpoint/2010/main" val="2581676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Julian</a:t>
            </a:r>
          </a:p>
        </p:txBody>
      </p:sp>
      <p:sp>
        <p:nvSpPr>
          <p:cNvPr id="4" name="Slide Number Placeholder 3"/>
          <p:cNvSpPr>
            <a:spLocks noGrp="1"/>
          </p:cNvSpPr>
          <p:nvPr>
            <p:ph type="sldNum" sz="quarter" idx="5"/>
          </p:nvPr>
        </p:nvSpPr>
        <p:spPr/>
        <p:txBody>
          <a:bodyPr/>
          <a:lstStyle/>
          <a:p>
            <a:fld id="{2F5C939B-E22E-483A-AEE6-54EA7616BDE9}" type="slidenum">
              <a:rPr lang="en-US"/>
              <a:t>9</a:t>
            </a:fld>
            <a:endParaRPr lang="en-US"/>
          </a:p>
        </p:txBody>
      </p:sp>
    </p:spTree>
    <p:extLst>
      <p:ext uri="{BB962C8B-B14F-4D97-AF65-F5344CB8AC3E}">
        <p14:creationId xmlns:p14="http://schemas.microsoft.com/office/powerpoint/2010/main" val="34225797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846CE7D5-CF57-46EF-B807-FDD0502418D4}" type="datetimeFigureOut">
              <a:rPr lang="en-US" smtClean="0"/>
              <a:t>10/14/18</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330EA680-D336-4FF7-8B7A-9848BB0A1C32}"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0418146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1854682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657899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73335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dirty="0"/>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50440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10/14/18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23380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dirty="0"/>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10/14/18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06340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10/14/18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65028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80059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dirty="0"/>
              <a:t>Click to edit Master title style</a:t>
            </a:r>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078381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dirty="0"/>
              <a:t>Click to edit Master title style</a:t>
            </a:r>
          </a:p>
        </p:txBody>
      </p:sp>
      <p:sp>
        <p:nvSpPr>
          <p:cNvPr id="3" name="Picture Placeholder 2"/>
          <p:cNvSpPr>
            <a:spLocks noGrp="1" noChangeAspect="1"/>
          </p:cNvSpPr>
          <p:nvPr>
            <p:ph type="pic" idx="1"/>
          </p:nvPr>
        </p:nvSpPr>
        <p:spPr>
          <a:xfrm>
            <a:off x="0" y="0"/>
            <a:ext cx="11292840" cy="5128923"/>
          </a:xfrm>
          <a:blipFill>
            <a:blip r:embed="rId2"/>
            <a:stretch>
              <a:fillRect/>
            </a:stretch>
          </a:blip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4153063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846CE7D5-CF57-46EF-B807-FDD0502418D4}" type="datetimeFigureOut">
              <a:rPr lang="en-US" smtClean="0"/>
              <a:t>10/14/18</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922889881"/>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algonimator.thegeeq.gq/"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acm.org/binaries/content/assets/public-policy/2017_usacm_statement_algorithms.pdf"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hyperlink" Target="https://research.netflix.com/articles?q=Recommendation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hyperlink" Target="https://en.wikipedia.org/wiki/Weighted_network"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en.wikipedia.org/wiki/Dijkstra's_algorithm" TargetMode="Externa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lib.montana.edu/~jason/files/algorithms-teaching-tool/"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github.com/jasonclark/algorithmic-awareness/tree/master/app"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hyperlink" Target="https://en.wikipedia.org/wiki/Pseudocode"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jasonclark/algorithmic-awareness/blob/master/modules/one/library-pseudocode-exercise-template.py"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tinyurl.com/ycfgaj4f"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hyperlink" Target="https://github.com/jasonclark/algorithmic-awareness/tree/master/workshop"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hyperlink" Target="https://tinyurl.com/ya33dhrz" TargetMode="External"/><Relationship Id="rId4" Type="http://schemas.openxmlformats.org/officeDocument/2006/relationships/hyperlink" Target="http://workshop"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imls.gov/grants/awarded/re-72-17-0103-17"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tinyurl.com/ybhtojym"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0.xml.rels><?xml version="1.0" encoding="UTF-8" standalone="yes"?>
<Relationships xmlns="http://schemas.openxmlformats.org/package/2006/relationships"><Relationship Id="rId3" Type="http://schemas.openxmlformats.org/officeDocument/2006/relationships/hyperlink" Target="mailto:jaclark@montana.edu" TargetMode="External"/><Relationship Id="rId2" Type="http://schemas.openxmlformats.org/officeDocument/2006/relationships/hyperlink" Target="https://github.com/jasonclark/algorithmic-awareness" TargetMode="External"/><Relationship Id="rId1" Type="http://schemas.openxmlformats.org/officeDocument/2006/relationships/slideLayout" Target="../slideLayouts/slideLayout2.xml"/><Relationship Id="rId4" Type="http://schemas.openxmlformats.org/officeDocument/2006/relationships/hyperlink" Target="mailto:jkaptanian@gmail.com"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65849" y="1783722"/>
            <a:ext cx="9144000" cy="2387600"/>
          </a:xfrm>
        </p:spPr>
        <p:txBody>
          <a:bodyPr>
            <a:normAutofit fontScale="90000"/>
          </a:bodyPr>
          <a:lstStyle/>
          <a:p>
            <a:r>
              <a:rPr lang="en-US" sz="4000" dirty="0">
                <a:ea typeface="+mj-lt"/>
                <a:cs typeface="+mj-lt"/>
              </a:rPr>
              <a:t>Unpacking the Algorithms That Shape Our UX:</a:t>
            </a:r>
            <a:r>
              <a:rPr lang="en-US" dirty="0">
                <a:ea typeface="+mj-lt"/>
                <a:cs typeface="+mj-lt"/>
              </a:rPr>
              <a:t> </a:t>
            </a:r>
            <a:br>
              <a:rPr lang="en-US" dirty="0">
                <a:ea typeface="+mj-lt"/>
                <a:cs typeface="+mj-lt"/>
              </a:rPr>
            </a:br>
            <a:r>
              <a:rPr lang="en-US" dirty="0">
                <a:ea typeface="+mj-lt"/>
                <a:cs typeface="+mj-lt"/>
              </a:rPr>
              <a:t>Algorithmic Awareness as a Form of Information Literacy</a:t>
            </a:r>
          </a:p>
        </p:txBody>
      </p:sp>
      <p:sp>
        <p:nvSpPr>
          <p:cNvPr id="3" name="Subtitle 2"/>
          <p:cNvSpPr>
            <a:spLocks noGrp="1"/>
          </p:cNvSpPr>
          <p:nvPr>
            <p:ph type="subTitle" idx="1"/>
          </p:nvPr>
        </p:nvSpPr>
        <p:spPr>
          <a:xfrm>
            <a:off x="1524000" y="4435925"/>
            <a:ext cx="9144000" cy="1655762"/>
          </a:xfrm>
        </p:spPr>
        <p:txBody>
          <a:bodyPr vert="horz" lIns="91440" tIns="45720" rIns="91440" bIns="45720" rtlCol="0" anchor="t">
            <a:normAutofit/>
          </a:bodyPr>
          <a:lstStyle/>
          <a:p>
            <a:r>
              <a:rPr lang="en-US" dirty="0">
                <a:cs typeface="Calibri"/>
              </a:rPr>
              <a:t>Welcome!</a:t>
            </a:r>
          </a:p>
          <a:p>
            <a:r>
              <a:rPr lang="en-US" dirty="0">
                <a:cs typeface="Calibri"/>
              </a:rPr>
              <a:t>Sunday, October 14th</a:t>
            </a:r>
          </a:p>
          <a:p>
            <a:r>
              <a:rPr lang="en-US" dirty="0">
                <a:cs typeface="Calibri"/>
              </a:rPr>
              <a:t>1:30pm-3:30pm</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2B88-6ABD-48F0-BD84-A35E300D5B47}"/>
              </a:ext>
            </a:extLst>
          </p:cNvPr>
          <p:cNvSpPr>
            <a:spLocks noGrp="1"/>
          </p:cNvSpPr>
          <p:nvPr>
            <p:ph type="title"/>
          </p:nvPr>
        </p:nvSpPr>
        <p:spPr/>
        <p:txBody>
          <a:bodyPr/>
          <a:lstStyle/>
          <a:p>
            <a:r>
              <a:rPr lang="en-US" dirty="0">
                <a:cs typeface="Calibri Light"/>
              </a:rPr>
              <a:t>Algorithms are Complex</a:t>
            </a:r>
            <a:endParaRPr lang="en-US" dirty="0"/>
          </a:p>
        </p:txBody>
      </p:sp>
      <p:pic>
        <p:nvPicPr>
          <p:cNvPr id="6" name="Picture 6" descr="A screenshot of a cell phone&#10;&#10;Description generated with very high confidence">
            <a:extLst>
              <a:ext uri="{FF2B5EF4-FFF2-40B4-BE49-F238E27FC236}">
                <a16:creationId xmlns:a16="http://schemas.microsoft.com/office/drawing/2014/main" id="{2966E46E-91CF-4875-8122-35D9DD0D0A87}"/>
              </a:ext>
            </a:extLst>
          </p:cNvPr>
          <p:cNvPicPr>
            <a:picLocks noGrp="1" noChangeAspect="1"/>
          </p:cNvPicPr>
          <p:nvPr>
            <p:ph idx="1"/>
          </p:nvPr>
        </p:nvPicPr>
        <p:blipFill>
          <a:blip r:embed="rId3"/>
          <a:stretch>
            <a:fillRect/>
          </a:stretch>
        </p:blipFill>
        <p:spPr>
          <a:xfrm>
            <a:off x="1396557" y="1828800"/>
            <a:ext cx="8325736" cy="4351338"/>
          </a:xfrm>
          <a:prstGeom prst="rect">
            <a:avLst/>
          </a:prstGeom>
        </p:spPr>
      </p:pic>
      <p:sp>
        <p:nvSpPr>
          <p:cNvPr id="8" name="TextBox 7">
            <a:extLst>
              <a:ext uri="{FF2B5EF4-FFF2-40B4-BE49-F238E27FC236}">
                <a16:creationId xmlns:a16="http://schemas.microsoft.com/office/drawing/2014/main" id="{E14833F2-82DF-4FD9-99AF-EE2837FC8159}"/>
              </a:ext>
            </a:extLst>
          </p:cNvPr>
          <p:cNvSpPr txBox="1"/>
          <p:nvPr/>
        </p:nvSpPr>
        <p:spPr>
          <a:xfrm>
            <a:off x="4736765" y="6313961"/>
            <a:ext cx="60960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hlinkClick r:id="rId4"/>
              </a:rPr>
              <a:t>http://algonimator.thegeeq.gq/</a:t>
            </a:r>
            <a:r>
              <a:rPr lang="en-US" dirty="0"/>
              <a:t> </a:t>
            </a:r>
          </a:p>
        </p:txBody>
      </p:sp>
    </p:spTree>
    <p:extLst>
      <p:ext uri="{BB962C8B-B14F-4D97-AF65-F5344CB8AC3E}">
        <p14:creationId xmlns:p14="http://schemas.microsoft.com/office/powerpoint/2010/main" val="3419439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2B88-6ABD-48F0-BD84-A35E300D5B47}"/>
              </a:ext>
            </a:extLst>
          </p:cNvPr>
          <p:cNvSpPr>
            <a:spLocks noGrp="1"/>
          </p:cNvSpPr>
          <p:nvPr>
            <p:ph type="title"/>
          </p:nvPr>
        </p:nvSpPr>
        <p:spPr/>
        <p:txBody>
          <a:bodyPr/>
          <a:lstStyle/>
          <a:p>
            <a:r>
              <a:rPr lang="en-US" dirty="0">
                <a:cs typeface="Calibri Light"/>
              </a:rPr>
              <a:t>Algorithms have  Material Consequences</a:t>
            </a:r>
            <a:endParaRPr lang="en-US" dirty="0"/>
          </a:p>
        </p:txBody>
      </p:sp>
      <p:pic>
        <p:nvPicPr>
          <p:cNvPr id="1026" name="Picture 2" descr="https://lh5.googleusercontent.com/OCmPZPJjpzNh_U6KEM2lUUuOT8F7v4_ADvkts9tE0ppqo9TmVHAd-zKXTUDs28Oipj2d1R_74SKlMLAcP9TsQ_i4WgHGFNysSYn4mhgVqhecK8YbJuFzjn_tDcGKZkcgvtKfsoSILW8">
            <a:extLst>
              <a:ext uri="{FF2B5EF4-FFF2-40B4-BE49-F238E27FC236}">
                <a16:creationId xmlns:a16="http://schemas.microsoft.com/office/drawing/2014/main" id="{3E0E333E-19F1-AE45-85C2-17D2213E85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4465" y="1695847"/>
            <a:ext cx="7256354" cy="5062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0150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2B88-6ABD-48F0-BD84-A35E300D5B47}"/>
              </a:ext>
            </a:extLst>
          </p:cNvPr>
          <p:cNvSpPr>
            <a:spLocks noGrp="1"/>
          </p:cNvSpPr>
          <p:nvPr>
            <p:ph type="title"/>
          </p:nvPr>
        </p:nvSpPr>
        <p:spPr/>
        <p:txBody>
          <a:bodyPr/>
          <a:lstStyle/>
          <a:p>
            <a:r>
              <a:rPr lang="en-US" dirty="0">
                <a:cs typeface="Calibri Light"/>
              </a:rPr>
              <a:t>Algorithms have  Material Consequences</a:t>
            </a:r>
            <a:endParaRPr lang="en-US" dirty="0"/>
          </a:p>
        </p:txBody>
      </p:sp>
      <p:pic>
        <p:nvPicPr>
          <p:cNvPr id="2050" name="Picture 2" descr="https://lh5.googleusercontent.com/wxNyw3QmW1buFlFPFrGRZxLzhtqOC8Jqu4gJV0shm36MOlbK0NATjnpX2SpWgFvdGvK3jT4iJmLjGsFBAKMZl2NBDbHBoGFUdBck4ZQqTa4UxvxLeXuTangKftyef3tec8LD9NBp1y8">
            <a:extLst>
              <a:ext uri="{FF2B5EF4-FFF2-40B4-BE49-F238E27FC236}">
                <a16:creationId xmlns:a16="http://schemas.microsoft.com/office/drawing/2014/main" id="{EBF10823-AAE0-F24D-B339-04DA882D60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6344" y="1706536"/>
            <a:ext cx="8094467" cy="50355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50151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45A7D-9050-4C8E-AE5A-E59EC0F8CEC4}"/>
              </a:ext>
            </a:extLst>
          </p:cNvPr>
          <p:cNvSpPr>
            <a:spLocks noGrp="1"/>
          </p:cNvSpPr>
          <p:nvPr>
            <p:ph type="title"/>
          </p:nvPr>
        </p:nvSpPr>
        <p:spPr/>
        <p:txBody>
          <a:bodyPr/>
          <a:lstStyle/>
          <a:p>
            <a:r>
              <a:rPr lang="en-US" dirty="0">
                <a:cs typeface="Calibri Light"/>
              </a:rPr>
              <a:t>Awareness Outside Our Field</a:t>
            </a:r>
            <a:endParaRPr lang="en-US" dirty="0"/>
          </a:p>
        </p:txBody>
      </p:sp>
      <p:sp>
        <p:nvSpPr>
          <p:cNvPr id="3" name="Content Placeholder 2">
            <a:extLst>
              <a:ext uri="{FF2B5EF4-FFF2-40B4-BE49-F238E27FC236}">
                <a16:creationId xmlns:a16="http://schemas.microsoft.com/office/drawing/2014/main" id="{86C66C98-EF5E-414B-ACFF-41D41EBD6C8D}"/>
              </a:ext>
            </a:extLst>
          </p:cNvPr>
          <p:cNvSpPr>
            <a:spLocks noGrp="1"/>
          </p:cNvSpPr>
          <p:nvPr>
            <p:ph idx="1"/>
          </p:nvPr>
        </p:nvSpPr>
        <p:spPr>
          <a:xfrm>
            <a:off x="1261872" y="2418272"/>
            <a:ext cx="8595360" cy="4351337"/>
          </a:xfrm>
        </p:spPr>
        <p:txBody>
          <a:bodyPr vert="horz" lIns="91440" tIns="45720" rIns="91440" bIns="45720" rtlCol="0" anchor="t">
            <a:normAutofit/>
          </a:bodyPr>
          <a:lstStyle/>
          <a:p>
            <a:pPr marL="0" indent="0">
              <a:buNone/>
            </a:pPr>
            <a:r>
              <a:rPr lang="en-US" sz="3200" dirty="0"/>
              <a:t>Statement</a:t>
            </a:r>
            <a:r>
              <a:rPr lang="en-US" sz="3200" dirty="0">
                <a:cs typeface="Calibri"/>
              </a:rPr>
              <a:t> on Algorithmic Transparency and Accountability</a:t>
            </a:r>
            <a:r>
              <a:rPr lang="en-US" sz="3200" dirty="0"/>
              <a:t> (ACM)</a:t>
            </a:r>
            <a:endParaRPr lang="en-US"/>
          </a:p>
          <a:p>
            <a:pPr lvl="1"/>
            <a:r>
              <a:rPr lang="en-US" sz="2800" dirty="0">
                <a:hlinkClick r:id="rId3"/>
              </a:rPr>
              <a:t>https://www.acm.org/binaries/content/assets/public-policy/2017_usacm_statement_algorithms.pdf</a:t>
            </a:r>
            <a:r>
              <a:rPr lang="en-US" sz="2800" dirty="0"/>
              <a:t> </a:t>
            </a:r>
          </a:p>
          <a:p>
            <a:pPr lvl="1"/>
            <a:endParaRPr lang="en-US" sz="2800" dirty="0">
              <a:cs typeface="Calibri"/>
            </a:endParaRPr>
          </a:p>
          <a:p>
            <a:endParaRPr lang="en-US" sz="3200" dirty="0">
              <a:cs typeface="Calibri"/>
            </a:endParaRPr>
          </a:p>
          <a:p>
            <a:endParaRPr lang="en-US" sz="3200" dirty="0">
              <a:cs typeface="Calibri"/>
            </a:endParaRPr>
          </a:p>
        </p:txBody>
      </p:sp>
    </p:spTree>
    <p:extLst>
      <p:ext uri="{BB962C8B-B14F-4D97-AF65-F5344CB8AC3E}">
        <p14:creationId xmlns:p14="http://schemas.microsoft.com/office/powerpoint/2010/main" val="947479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screenshot of a cell phone&#10;&#10;Description generated with high confidence">
            <a:extLst>
              <a:ext uri="{FF2B5EF4-FFF2-40B4-BE49-F238E27FC236}">
                <a16:creationId xmlns:a16="http://schemas.microsoft.com/office/drawing/2014/main" id="{DB69C954-F38B-43C6-A214-FCEFC95B7BD0}"/>
              </a:ext>
            </a:extLst>
          </p:cNvPr>
          <p:cNvPicPr>
            <a:picLocks noChangeAspect="1"/>
          </p:cNvPicPr>
          <p:nvPr/>
        </p:nvPicPr>
        <p:blipFill>
          <a:blip r:embed="rId3"/>
          <a:stretch>
            <a:fillRect/>
          </a:stretch>
        </p:blipFill>
        <p:spPr>
          <a:xfrm>
            <a:off x="342325" y="419453"/>
            <a:ext cx="11521440" cy="6142452"/>
          </a:xfrm>
          <a:prstGeom prst="rect">
            <a:avLst/>
          </a:prstGeom>
        </p:spPr>
      </p:pic>
    </p:spTree>
    <p:extLst>
      <p:ext uri="{BB962C8B-B14F-4D97-AF65-F5344CB8AC3E}">
        <p14:creationId xmlns:p14="http://schemas.microsoft.com/office/powerpoint/2010/main" val="4593938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picture containing photo, showing, screen, different&#10;&#10;Description generated with very high confidence">
            <a:extLst>
              <a:ext uri="{FF2B5EF4-FFF2-40B4-BE49-F238E27FC236}">
                <a16:creationId xmlns:a16="http://schemas.microsoft.com/office/drawing/2014/main" id="{4F547164-4924-4F73-84CD-0CDC910E8F65}"/>
              </a:ext>
            </a:extLst>
          </p:cNvPr>
          <p:cNvPicPr>
            <a:picLocks noChangeAspect="1"/>
          </p:cNvPicPr>
          <p:nvPr/>
        </p:nvPicPr>
        <p:blipFill>
          <a:blip r:embed="rId3"/>
          <a:stretch>
            <a:fillRect/>
          </a:stretch>
        </p:blipFill>
        <p:spPr>
          <a:xfrm>
            <a:off x="-5751" y="423513"/>
            <a:ext cx="11815313" cy="6140369"/>
          </a:xfrm>
          <a:prstGeom prst="rect">
            <a:avLst/>
          </a:prstGeom>
        </p:spPr>
      </p:pic>
      <p:sp>
        <p:nvSpPr>
          <p:cNvPr id="4" name="Rectangle 3">
            <a:extLst>
              <a:ext uri="{FF2B5EF4-FFF2-40B4-BE49-F238E27FC236}">
                <a16:creationId xmlns:a16="http://schemas.microsoft.com/office/drawing/2014/main" id="{27525E56-7E58-4A94-84CB-2661C2F7BF55}"/>
              </a:ext>
            </a:extLst>
          </p:cNvPr>
          <p:cNvSpPr/>
          <p:nvPr/>
        </p:nvSpPr>
        <p:spPr>
          <a:xfrm>
            <a:off x="1483743" y="1555631"/>
            <a:ext cx="612476" cy="28179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77500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974E4EE-CE95-9B44-84A2-83920FC906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085" y="280687"/>
            <a:ext cx="10769600" cy="5846603"/>
          </a:xfrm>
          <a:prstGeom prst="rect">
            <a:avLst/>
          </a:prstGeom>
        </p:spPr>
      </p:pic>
      <p:sp>
        <p:nvSpPr>
          <p:cNvPr id="5" name="TextBox 4">
            <a:extLst>
              <a:ext uri="{FF2B5EF4-FFF2-40B4-BE49-F238E27FC236}">
                <a16:creationId xmlns:a16="http://schemas.microsoft.com/office/drawing/2014/main" id="{EF2D04D6-B29F-1E4B-AAE4-39B6FC484D8F}"/>
              </a:ext>
            </a:extLst>
          </p:cNvPr>
          <p:cNvSpPr txBox="1"/>
          <p:nvPr/>
        </p:nvSpPr>
        <p:spPr>
          <a:xfrm>
            <a:off x="0" y="6114282"/>
            <a:ext cx="12192000" cy="369332"/>
          </a:xfrm>
          <a:prstGeom prst="rect">
            <a:avLst/>
          </a:prstGeom>
          <a:noFill/>
        </p:spPr>
        <p:txBody>
          <a:bodyPr wrap="square" rtlCol="0">
            <a:spAutoFit/>
          </a:bodyPr>
          <a:lstStyle/>
          <a:p>
            <a:pPr algn="ctr"/>
            <a:r>
              <a:rPr lang="en-US" dirty="0">
                <a:hlinkClick r:id="rId4"/>
              </a:rPr>
              <a:t>https://research.netflix.com/articles?q=Recommendations</a:t>
            </a:r>
            <a:r>
              <a:rPr lang="en-US" dirty="0"/>
              <a:t> </a:t>
            </a:r>
          </a:p>
        </p:txBody>
      </p:sp>
    </p:spTree>
    <p:extLst>
      <p:ext uri="{BB962C8B-B14F-4D97-AF65-F5344CB8AC3E}">
        <p14:creationId xmlns:p14="http://schemas.microsoft.com/office/powerpoint/2010/main" val="32590073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screenshot of a social media post&#10;&#10;Description generated with very high confidence">
            <a:extLst>
              <a:ext uri="{FF2B5EF4-FFF2-40B4-BE49-F238E27FC236}">
                <a16:creationId xmlns:a16="http://schemas.microsoft.com/office/drawing/2014/main" id="{1E777F1C-0C47-44E0-9464-DAB84CB7A8D9}"/>
              </a:ext>
            </a:extLst>
          </p:cNvPr>
          <p:cNvPicPr>
            <a:picLocks noChangeAspect="1"/>
          </p:cNvPicPr>
          <p:nvPr/>
        </p:nvPicPr>
        <p:blipFill>
          <a:blip r:embed="rId3"/>
          <a:stretch>
            <a:fillRect/>
          </a:stretch>
        </p:blipFill>
        <p:spPr>
          <a:xfrm>
            <a:off x="1144438" y="155573"/>
            <a:ext cx="10650746" cy="6575608"/>
          </a:xfrm>
          <a:prstGeom prst="rect">
            <a:avLst/>
          </a:prstGeom>
        </p:spPr>
      </p:pic>
      <p:sp>
        <p:nvSpPr>
          <p:cNvPr id="3" name="Rectangle 2">
            <a:extLst>
              <a:ext uri="{FF2B5EF4-FFF2-40B4-BE49-F238E27FC236}">
                <a16:creationId xmlns:a16="http://schemas.microsoft.com/office/drawing/2014/main" id="{C33572B4-5373-418E-B4CE-2FFD141B1AF7}"/>
              </a:ext>
            </a:extLst>
          </p:cNvPr>
          <p:cNvSpPr/>
          <p:nvPr/>
        </p:nvSpPr>
        <p:spPr>
          <a:xfrm>
            <a:off x="3755365" y="779254"/>
            <a:ext cx="612476" cy="281797"/>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08350688-FFD5-4665-977A-5CBC1B0258EC}"/>
              </a:ext>
            </a:extLst>
          </p:cNvPr>
          <p:cNvSpPr/>
          <p:nvPr/>
        </p:nvSpPr>
        <p:spPr>
          <a:xfrm>
            <a:off x="4790534" y="779253"/>
            <a:ext cx="526212" cy="281797"/>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51930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A picture containing screenshot&#10;&#10;Description generated with very high confidence">
            <a:extLst>
              <a:ext uri="{FF2B5EF4-FFF2-40B4-BE49-F238E27FC236}">
                <a16:creationId xmlns:a16="http://schemas.microsoft.com/office/drawing/2014/main" id="{E1D3D139-5DBB-4AF2-8CC6-3FC8561D45AE}"/>
              </a:ext>
            </a:extLst>
          </p:cNvPr>
          <p:cNvPicPr>
            <a:picLocks noChangeAspect="1"/>
          </p:cNvPicPr>
          <p:nvPr/>
        </p:nvPicPr>
        <p:blipFill>
          <a:blip r:embed="rId3"/>
          <a:stretch>
            <a:fillRect/>
          </a:stretch>
        </p:blipFill>
        <p:spPr>
          <a:xfrm>
            <a:off x="-5751" y="-323"/>
            <a:ext cx="12203501" cy="2243512"/>
          </a:xfrm>
          <a:prstGeom prst="rect">
            <a:avLst/>
          </a:prstGeom>
        </p:spPr>
      </p:pic>
      <p:pic>
        <p:nvPicPr>
          <p:cNvPr id="2" name="Picture 3" descr="A screenshot of a cell phone&#10;&#10;Description generated with very high confidence">
            <a:extLst>
              <a:ext uri="{FF2B5EF4-FFF2-40B4-BE49-F238E27FC236}">
                <a16:creationId xmlns:a16="http://schemas.microsoft.com/office/drawing/2014/main" id="{15367BFB-B383-4F99-8235-084E4598B9B3}"/>
              </a:ext>
            </a:extLst>
          </p:cNvPr>
          <p:cNvPicPr>
            <a:picLocks noChangeAspect="1"/>
          </p:cNvPicPr>
          <p:nvPr/>
        </p:nvPicPr>
        <p:blipFill>
          <a:blip r:embed="rId4"/>
          <a:stretch>
            <a:fillRect/>
          </a:stretch>
        </p:blipFill>
        <p:spPr>
          <a:xfrm>
            <a:off x="8242724" y="106392"/>
            <a:ext cx="3930397" cy="6630837"/>
          </a:xfrm>
          <a:prstGeom prst="rect">
            <a:avLst/>
          </a:prstGeom>
        </p:spPr>
      </p:pic>
      <p:sp>
        <p:nvSpPr>
          <p:cNvPr id="7" name="Rectangle 6">
            <a:extLst>
              <a:ext uri="{FF2B5EF4-FFF2-40B4-BE49-F238E27FC236}">
                <a16:creationId xmlns:a16="http://schemas.microsoft.com/office/drawing/2014/main" id="{6E2F29C5-8078-4F7E-82DB-692454E6301F}"/>
              </a:ext>
            </a:extLst>
          </p:cNvPr>
          <p:cNvSpPr/>
          <p:nvPr/>
        </p:nvSpPr>
        <p:spPr>
          <a:xfrm>
            <a:off x="8974346" y="3798499"/>
            <a:ext cx="1388853" cy="540589"/>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4760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45A7D-9050-4C8E-AE5A-E59EC0F8CEC4}"/>
              </a:ext>
            </a:extLst>
          </p:cNvPr>
          <p:cNvSpPr>
            <a:spLocks noGrp="1"/>
          </p:cNvSpPr>
          <p:nvPr>
            <p:ph type="title"/>
          </p:nvPr>
        </p:nvSpPr>
        <p:spPr/>
        <p:txBody>
          <a:bodyPr/>
          <a:lstStyle/>
          <a:p>
            <a:r>
              <a:rPr lang="en-US" dirty="0"/>
              <a:t>Algorithms in Action</a:t>
            </a:r>
          </a:p>
        </p:txBody>
      </p:sp>
      <p:sp>
        <p:nvSpPr>
          <p:cNvPr id="3" name="Content Placeholder 2">
            <a:extLst>
              <a:ext uri="{FF2B5EF4-FFF2-40B4-BE49-F238E27FC236}">
                <a16:creationId xmlns:a16="http://schemas.microsoft.com/office/drawing/2014/main" id="{86C66C98-EF5E-414B-ACFF-41D41EBD6C8D}"/>
              </a:ext>
            </a:extLst>
          </p:cNvPr>
          <p:cNvSpPr>
            <a:spLocks noGrp="1"/>
          </p:cNvSpPr>
          <p:nvPr>
            <p:ph idx="1"/>
          </p:nvPr>
        </p:nvSpPr>
        <p:spPr>
          <a:xfrm>
            <a:off x="2731806" y="1608318"/>
            <a:ext cx="6725210" cy="5248622"/>
          </a:xfrm>
        </p:spPr>
        <p:txBody>
          <a:bodyPr vert="horz" lIns="91440" tIns="45720" rIns="91440" bIns="45720" rtlCol="0" anchor="t">
            <a:normAutofit/>
          </a:bodyPr>
          <a:lstStyle/>
          <a:p>
            <a:pPr lvl="1"/>
            <a:endParaRPr lang="en-US" sz="2800" dirty="0">
              <a:cs typeface="Calibri"/>
            </a:endParaRPr>
          </a:p>
          <a:p>
            <a:endParaRPr lang="en-US" sz="3200" dirty="0">
              <a:cs typeface="Calibri"/>
            </a:endParaRPr>
          </a:p>
          <a:p>
            <a:r>
              <a:rPr lang="en-US" sz="3200" dirty="0">
                <a:cs typeface="Calibri"/>
              </a:rPr>
              <a:t>Weighted Graph Network</a:t>
            </a:r>
          </a:p>
          <a:p>
            <a:pPr lvl="1"/>
            <a:r>
              <a:rPr lang="en-US" sz="1900" dirty="0">
                <a:cs typeface="Calibri"/>
                <a:hlinkClick r:id="rId3"/>
              </a:rPr>
              <a:t>https://en.wikipedia.org/wiki/Weighted_network</a:t>
            </a:r>
            <a:r>
              <a:rPr lang="en-US" sz="1900" dirty="0">
                <a:cs typeface="Calibri"/>
              </a:rPr>
              <a:t> </a:t>
            </a:r>
          </a:p>
          <a:p>
            <a:pPr marL="0" indent="0">
              <a:buNone/>
            </a:pPr>
            <a:endParaRPr lang="en-US" sz="3200" dirty="0">
              <a:cs typeface="Calibri"/>
            </a:endParaRPr>
          </a:p>
          <a:p>
            <a:r>
              <a:rPr lang="en-US" sz="3200" dirty="0">
                <a:cs typeface="Calibri"/>
              </a:rPr>
              <a:t>Dijkstra's algorithm</a:t>
            </a:r>
          </a:p>
          <a:p>
            <a:pPr lvl="1"/>
            <a:r>
              <a:rPr lang="en-US" sz="1800" dirty="0">
                <a:cs typeface="Calibri"/>
                <a:hlinkClick r:id="rId4"/>
              </a:rPr>
              <a:t>https://en.wikipedia.org/wiki/Dijkstra%27s_algorithm</a:t>
            </a:r>
            <a:r>
              <a:rPr lang="en-US" sz="1800" dirty="0">
                <a:cs typeface="Calibri"/>
              </a:rPr>
              <a:t>  </a:t>
            </a:r>
          </a:p>
        </p:txBody>
      </p:sp>
    </p:spTree>
    <p:extLst>
      <p:ext uri="{BB962C8B-B14F-4D97-AF65-F5344CB8AC3E}">
        <p14:creationId xmlns:p14="http://schemas.microsoft.com/office/powerpoint/2010/main" val="1202927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514B0-99A9-4CE1-BDC9-5ED6B619D335}"/>
              </a:ext>
            </a:extLst>
          </p:cNvPr>
          <p:cNvSpPr>
            <a:spLocks noGrp="1"/>
          </p:cNvSpPr>
          <p:nvPr>
            <p:ph type="title"/>
          </p:nvPr>
        </p:nvSpPr>
        <p:spPr>
          <a:xfrm>
            <a:off x="306238" y="2809276"/>
            <a:ext cx="3571336" cy="1325563"/>
          </a:xfrm>
        </p:spPr>
        <p:txBody>
          <a:bodyPr>
            <a:normAutofit/>
          </a:bodyPr>
          <a:lstStyle/>
          <a:p>
            <a:r>
              <a:rPr lang="en-US" sz="6000" dirty="0">
                <a:cs typeface="Calibri Light"/>
              </a:rPr>
              <a:t>Outline</a:t>
            </a:r>
          </a:p>
        </p:txBody>
      </p:sp>
      <p:graphicFrame>
        <p:nvGraphicFramePr>
          <p:cNvPr id="4" name="Diagram 4">
            <a:extLst>
              <a:ext uri="{FF2B5EF4-FFF2-40B4-BE49-F238E27FC236}">
                <a16:creationId xmlns:a16="http://schemas.microsoft.com/office/drawing/2014/main" id="{E903684D-2AD5-4815-8605-8105ACD93072}"/>
              </a:ext>
            </a:extLst>
          </p:cNvPr>
          <p:cNvGraphicFramePr>
            <a:graphicFrameLocks noGrp="1"/>
          </p:cNvGraphicFramePr>
          <p:nvPr>
            <p:ph idx="1"/>
            <p:extLst>
              <p:ext uri="{D42A27DB-BD31-4B8C-83A1-F6EECF244321}">
                <p14:modId xmlns:p14="http://schemas.microsoft.com/office/powerpoint/2010/main" val="2813364188"/>
              </p:ext>
            </p:extLst>
          </p:nvPr>
        </p:nvGraphicFramePr>
        <p:xfrm>
          <a:off x="3339859" y="359136"/>
          <a:ext cx="7467601" cy="6234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200247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6E38FC5-3651-1B45-A078-648E0D1F1A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400" y="482600"/>
            <a:ext cx="11379200" cy="5892800"/>
          </a:xfrm>
          <a:prstGeom prst="rect">
            <a:avLst/>
          </a:prstGeom>
        </p:spPr>
      </p:pic>
    </p:spTree>
    <p:extLst>
      <p:ext uri="{BB962C8B-B14F-4D97-AF65-F5344CB8AC3E}">
        <p14:creationId xmlns:p14="http://schemas.microsoft.com/office/powerpoint/2010/main" val="17381591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C9E0C-4773-4626-91FB-AF79A692E0BA}"/>
              </a:ext>
            </a:extLst>
          </p:cNvPr>
          <p:cNvSpPr>
            <a:spLocks noGrp="1"/>
          </p:cNvSpPr>
          <p:nvPr>
            <p:ph type="title"/>
          </p:nvPr>
        </p:nvSpPr>
        <p:spPr/>
        <p:txBody>
          <a:bodyPr/>
          <a:lstStyle/>
          <a:p>
            <a:r>
              <a:rPr lang="en-US" dirty="0">
                <a:cs typeface="Calibri Light"/>
              </a:rPr>
              <a:t>Teaching Tool</a:t>
            </a:r>
            <a:endParaRPr lang="en-US" dirty="0"/>
          </a:p>
        </p:txBody>
      </p:sp>
      <p:sp>
        <p:nvSpPr>
          <p:cNvPr id="3" name="Content Placeholder 2">
            <a:extLst>
              <a:ext uri="{FF2B5EF4-FFF2-40B4-BE49-F238E27FC236}">
                <a16:creationId xmlns:a16="http://schemas.microsoft.com/office/drawing/2014/main" id="{E777B2ED-2AC1-4B81-B8CC-143D50B1FC99}"/>
              </a:ext>
            </a:extLst>
          </p:cNvPr>
          <p:cNvSpPr>
            <a:spLocks noGrp="1"/>
          </p:cNvSpPr>
          <p:nvPr>
            <p:ph idx="1"/>
          </p:nvPr>
        </p:nvSpPr>
        <p:spPr>
          <a:xfrm>
            <a:off x="1265453" y="2073460"/>
            <a:ext cx="7158891" cy="4448658"/>
          </a:xfrm>
        </p:spPr>
        <p:txBody>
          <a:bodyPr vert="horz" lIns="91440" tIns="45720" rIns="91440" bIns="45720" rtlCol="0" anchor="t">
            <a:normAutofit/>
          </a:bodyPr>
          <a:lstStyle/>
          <a:p>
            <a:r>
              <a:rPr lang="en-US" sz="2400" dirty="0">
                <a:cs typeface="Calibri"/>
              </a:rPr>
              <a:t>an "X-Ray" type search interface that demonstrates how different factors affect your search results</a:t>
            </a:r>
          </a:p>
          <a:p>
            <a:r>
              <a:rPr lang="en-US" sz="2400" dirty="0">
                <a:cs typeface="Calibri"/>
              </a:rPr>
              <a:t>Location, weather, what else might be silently influencing?</a:t>
            </a:r>
          </a:p>
          <a:p>
            <a:pPr lvl="1"/>
            <a:r>
              <a:rPr lang="en-US" sz="2000" dirty="0">
                <a:cs typeface="Calibri"/>
              </a:rPr>
              <a:t>E-Commerce experience: how likely are you to buy and what price do you see?</a:t>
            </a:r>
          </a:p>
          <a:p>
            <a:pPr lvl="1"/>
            <a:r>
              <a:rPr lang="en-US" sz="2000" dirty="0">
                <a:cs typeface="Calibri"/>
              </a:rPr>
              <a:t>Implications</a:t>
            </a:r>
          </a:p>
        </p:txBody>
      </p:sp>
    </p:spTree>
    <p:extLst>
      <p:ext uri="{BB962C8B-B14F-4D97-AF65-F5344CB8AC3E}">
        <p14:creationId xmlns:p14="http://schemas.microsoft.com/office/powerpoint/2010/main" val="16696002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C9E0C-4773-4626-91FB-AF79A692E0BA}"/>
              </a:ext>
            </a:extLst>
          </p:cNvPr>
          <p:cNvSpPr>
            <a:spLocks noGrp="1"/>
          </p:cNvSpPr>
          <p:nvPr>
            <p:ph type="title"/>
          </p:nvPr>
        </p:nvSpPr>
        <p:spPr/>
        <p:txBody>
          <a:bodyPr/>
          <a:lstStyle/>
          <a:p>
            <a:r>
              <a:rPr lang="en-US" dirty="0">
                <a:cs typeface="Calibri Light"/>
              </a:rPr>
              <a:t>Teaching Tool</a:t>
            </a:r>
            <a:br>
              <a:rPr lang="en-US" dirty="0">
                <a:cs typeface="Calibri Light"/>
              </a:rPr>
            </a:br>
            <a:r>
              <a:rPr lang="en-US" dirty="0">
                <a:cs typeface="Calibri Light"/>
              </a:rPr>
              <a:t>(cont.)</a:t>
            </a:r>
            <a:endParaRPr lang="en-US" dirty="0"/>
          </a:p>
        </p:txBody>
      </p:sp>
      <p:sp>
        <p:nvSpPr>
          <p:cNvPr id="3" name="Content Placeholder 2">
            <a:extLst>
              <a:ext uri="{FF2B5EF4-FFF2-40B4-BE49-F238E27FC236}">
                <a16:creationId xmlns:a16="http://schemas.microsoft.com/office/drawing/2014/main" id="{E777B2ED-2AC1-4B81-B8CC-143D50B1FC99}"/>
              </a:ext>
            </a:extLst>
          </p:cNvPr>
          <p:cNvSpPr>
            <a:spLocks noGrp="1"/>
          </p:cNvSpPr>
          <p:nvPr>
            <p:ph idx="1"/>
          </p:nvPr>
        </p:nvSpPr>
        <p:spPr>
          <a:xfrm>
            <a:off x="2544351" y="2447135"/>
            <a:ext cx="6609097" cy="4189728"/>
          </a:xfrm>
        </p:spPr>
        <p:txBody>
          <a:bodyPr vert="horz" lIns="91440" tIns="45720" rIns="91440" bIns="45720" rtlCol="0" anchor="t">
            <a:normAutofit/>
          </a:bodyPr>
          <a:lstStyle/>
          <a:p>
            <a:r>
              <a:rPr lang="en-US" sz="2400" dirty="0">
                <a:cs typeface="Calibri"/>
              </a:rPr>
              <a:t>an "X-Ray" type search interface that demonstrates how different factors affect your search results</a:t>
            </a:r>
          </a:p>
          <a:p>
            <a:pPr marL="0" indent="0">
              <a:buNone/>
            </a:pPr>
            <a:endParaRPr lang="en-US" sz="2400" dirty="0">
              <a:cs typeface="Calibri"/>
            </a:endParaRPr>
          </a:p>
          <a:p>
            <a:pPr lvl="1"/>
            <a:r>
              <a:rPr lang="en-US" sz="2400" dirty="0">
                <a:cs typeface="Calibri"/>
                <a:hlinkClick r:id="rId3"/>
              </a:rPr>
              <a:t>Demo Application</a:t>
            </a:r>
            <a:endParaRPr lang="en-US" sz="2400" dirty="0">
              <a:cs typeface="Calibri"/>
            </a:endParaRPr>
          </a:p>
          <a:p>
            <a:pPr marL="457200" lvl="1" indent="0">
              <a:buNone/>
            </a:pPr>
            <a:endParaRPr lang="en-US" sz="2400" dirty="0">
              <a:cs typeface="Calibri"/>
            </a:endParaRPr>
          </a:p>
          <a:p>
            <a:pPr lvl="1"/>
            <a:r>
              <a:rPr lang="en-US" sz="2400" dirty="0">
                <a:cs typeface="Calibri"/>
                <a:hlinkClick r:id="rId4"/>
              </a:rPr>
              <a:t>Code for Demo Application</a:t>
            </a:r>
            <a:endParaRPr lang="en-US" sz="2400" dirty="0">
              <a:cs typeface="Calibri"/>
            </a:endParaRPr>
          </a:p>
        </p:txBody>
      </p:sp>
    </p:spTree>
    <p:extLst>
      <p:ext uri="{BB962C8B-B14F-4D97-AF65-F5344CB8AC3E}">
        <p14:creationId xmlns:p14="http://schemas.microsoft.com/office/powerpoint/2010/main" val="9983287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0F5C91C-9341-B64D-9705-B0D7D2D5D2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321" y="261494"/>
            <a:ext cx="11386868" cy="6392521"/>
          </a:xfrm>
          <a:prstGeom prst="rect">
            <a:avLst/>
          </a:prstGeom>
        </p:spPr>
      </p:pic>
    </p:spTree>
    <p:extLst>
      <p:ext uri="{BB962C8B-B14F-4D97-AF65-F5344CB8AC3E}">
        <p14:creationId xmlns:p14="http://schemas.microsoft.com/office/powerpoint/2010/main" val="10734192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C72C125-0208-EA43-9A8A-812051EA6E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171" y="332732"/>
            <a:ext cx="11700432" cy="6401333"/>
          </a:xfrm>
          <a:prstGeom prst="rect">
            <a:avLst/>
          </a:prstGeom>
        </p:spPr>
      </p:pic>
    </p:spTree>
    <p:extLst>
      <p:ext uri="{BB962C8B-B14F-4D97-AF65-F5344CB8AC3E}">
        <p14:creationId xmlns:p14="http://schemas.microsoft.com/office/powerpoint/2010/main" val="29179725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52BA-B8A0-4E4A-8BA7-621D6965E16F}"/>
              </a:ext>
            </a:extLst>
          </p:cNvPr>
          <p:cNvSpPr>
            <a:spLocks noGrp="1"/>
          </p:cNvSpPr>
          <p:nvPr>
            <p:ph type="title"/>
          </p:nvPr>
        </p:nvSpPr>
        <p:spPr>
          <a:xfrm>
            <a:off x="327344" y="250741"/>
            <a:ext cx="9692640" cy="1325562"/>
          </a:xfrm>
        </p:spPr>
        <p:txBody>
          <a:bodyPr/>
          <a:lstStyle/>
          <a:p>
            <a:r>
              <a:rPr lang="en-US" dirty="0">
                <a:cs typeface="Calibri Light"/>
              </a:rPr>
              <a:t>ACRL Frameworks</a:t>
            </a:r>
            <a:endParaRPr lang="en-US" dirty="0"/>
          </a:p>
        </p:txBody>
      </p:sp>
      <p:sp>
        <p:nvSpPr>
          <p:cNvPr id="3" name="Content Placeholder 2">
            <a:extLst>
              <a:ext uri="{FF2B5EF4-FFF2-40B4-BE49-F238E27FC236}">
                <a16:creationId xmlns:a16="http://schemas.microsoft.com/office/drawing/2014/main" id="{8F75EC67-AD5E-484C-B9CF-45D035739AAC}"/>
              </a:ext>
            </a:extLst>
          </p:cNvPr>
          <p:cNvSpPr>
            <a:spLocks noGrp="1"/>
          </p:cNvSpPr>
          <p:nvPr>
            <p:ph idx="1"/>
          </p:nvPr>
        </p:nvSpPr>
        <p:spPr>
          <a:xfrm>
            <a:off x="1050202" y="1951486"/>
            <a:ext cx="9157344" cy="4496040"/>
          </a:xfrm>
        </p:spPr>
        <p:txBody>
          <a:bodyPr vert="horz" lIns="91440" tIns="45720" rIns="91440" bIns="45720" rtlCol="0" anchor="t">
            <a:normAutofit/>
          </a:bodyPr>
          <a:lstStyle/>
          <a:p>
            <a:r>
              <a:rPr lang="en-US" sz="2800" dirty="0"/>
              <a:t>Authority Is Constructed and Contextual</a:t>
            </a:r>
          </a:p>
          <a:p>
            <a:r>
              <a:rPr lang="en-US" sz="2800" dirty="0"/>
              <a:t>Information Creation as a Process</a:t>
            </a:r>
          </a:p>
          <a:p>
            <a:r>
              <a:rPr lang="en-US" sz="2800" dirty="0"/>
              <a:t>Information Has Value</a:t>
            </a:r>
          </a:p>
          <a:p>
            <a:r>
              <a:rPr lang="en-US" sz="2800" dirty="0"/>
              <a:t>Research as Inquiry</a:t>
            </a:r>
          </a:p>
          <a:p>
            <a:r>
              <a:rPr lang="en-US" sz="2800" dirty="0"/>
              <a:t>Scholarship as Conversation</a:t>
            </a:r>
          </a:p>
          <a:p>
            <a:r>
              <a:rPr lang="en-US" sz="2800" dirty="0"/>
              <a:t>Searching as Strategic Exploration</a:t>
            </a:r>
          </a:p>
        </p:txBody>
      </p:sp>
    </p:spTree>
    <p:extLst>
      <p:ext uri="{BB962C8B-B14F-4D97-AF65-F5344CB8AC3E}">
        <p14:creationId xmlns:p14="http://schemas.microsoft.com/office/powerpoint/2010/main" val="17017006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52BA-B8A0-4E4A-8BA7-621D6965E16F}"/>
              </a:ext>
            </a:extLst>
          </p:cNvPr>
          <p:cNvSpPr>
            <a:spLocks noGrp="1"/>
          </p:cNvSpPr>
          <p:nvPr>
            <p:ph type="title"/>
          </p:nvPr>
        </p:nvSpPr>
        <p:spPr/>
        <p:txBody>
          <a:bodyPr/>
          <a:lstStyle/>
          <a:p>
            <a:r>
              <a:rPr lang="en-US" dirty="0">
                <a:cs typeface="Calibri Light"/>
              </a:rPr>
              <a:t>Authority is Constructed</a:t>
            </a:r>
            <a:r>
              <a:rPr lang="en-US" dirty="0"/>
              <a:t> and Contextual</a:t>
            </a:r>
          </a:p>
        </p:txBody>
      </p:sp>
      <p:sp>
        <p:nvSpPr>
          <p:cNvPr id="3" name="Content Placeholder 2">
            <a:extLst>
              <a:ext uri="{FF2B5EF4-FFF2-40B4-BE49-F238E27FC236}">
                <a16:creationId xmlns:a16="http://schemas.microsoft.com/office/drawing/2014/main" id="{8F75EC67-AD5E-484C-B9CF-45D035739AAC}"/>
              </a:ext>
            </a:extLst>
          </p:cNvPr>
          <p:cNvSpPr>
            <a:spLocks noGrp="1"/>
          </p:cNvSpPr>
          <p:nvPr>
            <p:ph idx="1"/>
          </p:nvPr>
        </p:nvSpPr>
        <p:spPr/>
        <p:txBody>
          <a:bodyPr vert="horz" lIns="91440" tIns="45720" rIns="91440" bIns="45720" rtlCol="0" anchor="ctr">
            <a:noAutofit/>
          </a:bodyPr>
          <a:lstStyle/>
          <a:p>
            <a:pPr marL="0" indent="0">
              <a:buNone/>
            </a:pPr>
            <a:r>
              <a:rPr lang="en-US" sz="2300" b="1" dirty="0"/>
              <a:t>"Information resources reflect their creators’ expertise and credibility, and are evaluated based on the information need and the context in which the information will be used. Authority is constructed in that various communities may recognize different types of authority. It is contextual in that the information need may help to determine the level of authority required."</a:t>
            </a:r>
            <a:endParaRPr lang="en-US" sz="2300" dirty="0"/>
          </a:p>
          <a:p>
            <a:pPr marL="0" indent="0">
              <a:buNone/>
            </a:pPr>
            <a:endParaRPr lang="en-US" sz="2300" b="1" dirty="0"/>
          </a:p>
          <a:p>
            <a:r>
              <a:rPr lang="en-US" sz="2300" b="1" dirty="0"/>
              <a:t>Algorithms = “creator” informed by human decisions</a:t>
            </a:r>
            <a:endParaRPr lang="en-US" sz="2300" dirty="0"/>
          </a:p>
          <a:p>
            <a:pPr lvl="1"/>
            <a:r>
              <a:rPr lang="en-US" sz="2100" b="1" dirty="0"/>
              <a:t>But may hide behind an "unbiased façade"</a:t>
            </a:r>
          </a:p>
          <a:p>
            <a:endParaRPr lang="en-US" sz="2300" dirty="0"/>
          </a:p>
        </p:txBody>
      </p:sp>
    </p:spTree>
    <p:extLst>
      <p:ext uri="{BB962C8B-B14F-4D97-AF65-F5344CB8AC3E}">
        <p14:creationId xmlns:p14="http://schemas.microsoft.com/office/powerpoint/2010/main" val="16889611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21AA1-DBE4-4549-8757-9C659A6362C5}"/>
              </a:ext>
            </a:extLst>
          </p:cNvPr>
          <p:cNvSpPr>
            <a:spLocks noGrp="1"/>
          </p:cNvSpPr>
          <p:nvPr>
            <p:ph type="title"/>
          </p:nvPr>
        </p:nvSpPr>
        <p:spPr/>
        <p:txBody>
          <a:bodyPr/>
          <a:lstStyle/>
          <a:p>
            <a:r>
              <a:rPr lang="en-US" dirty="0">
                <a:cs typeface="Calibri Light"/>
              </a:rPr>
              <a:t>How Can we Teach These?</a:t>
            </a:r>
            <a:endParaRPr lang="en-US" dirty="0"/>
          </a:p>
        </p:txBody>
      </p:sp>
      <p:graphicFrame>
        <p:nvGraphicFramePr>
          <p:cNvPr id="5" name="Diagram 5">
            <a:extLst>
              <a:ext uri="{FF2B5EF4-FFF2-40B4-BE49-F238E27FC236}">
                <a16:creationId xmlns:a16="http://schemas.microsoft.com/office/drawing/2014/main" id="{78E16832-DCDD-453F-A7BB-493F9B50E7FB}"/>
              </a:ext>
            </a:extLst>
          </p:cNvPr>
          <p:cNvGraphicFramePr/>
          <p:nvPr>
            <p:extLst>
              <p:ext uri="{D42A27DB-BD31-4B8C-83A1-F6EECF244321}">
                <p14:modId xmlns:p14="http://schemas.microsoft.com/office/powerpoint/2010/main" val="982846473"/>
              </p:ext>
            </p:extLst>
          </p:nvPr>
        </p:nvGraphicFramePr>
        <p:xfrm>
          <a:off x="1265315" y="2256013"/>
          <a:ext cx="9329873" cy="38011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518749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E7988-09B1-49EA-8257-3B7C1C0155A5}"/>
              </a:ext>
            </a:extLst>
          </p:cNvPr>
          <p:cNvSpPr>
            <a:spLocks noGrp="1"/>
          </p:cNvSpPr>
          <p:nvPr>
            <p:ph type="title"/>
          </p:nvPr>
        </p:nvSpPr>
        <p:spPr/>
        <p:txBody>
          <a:bodyPr>
            <a:normAutofit/>
          </a:bodyPr>
          <a:lstStyle/>
          <a:p>
            <a:r>
              <a:rPr lang="en-US" dirty="0">
                <a:cs typeface="Calibri Light"/>
              </a:rPr>
              <a:t>Break-Out Session: Programming the Library</a:t>
            </a:r>
            <a:endParaRPr lang="en-US" dirty="0"/>
          </a:p>
        </p:txBody>
      </p:sp>
      <p:sp>
        <p:nvSpPr>
          <p:cNvPr id="3" name="Content Placeholder 2">
            <a:extLst>
              <a:ext uri="{FF2B5EF4-FFF2-40B4-BE49-F238E27FC236}">
                <a16:creationId xmlns:a16="http://schemas.microsoft.com/office/drawing/2014/main" id="{14B5F836-FC91-4F46-A4DF-ECC020B1C3F9}"/>
              </a:ext>
            </a:extLst>
          </p:cNvPr>
          <p:cNvSpPr>
            <a:spLocks noGrp="1"/>
          </p:cNvSpPr>
          <p:nvPr>
            <p:ph idx="1"/>
          </p:nvPr>
        </p:nvSpPr>
        <p:spPr>
          <a:xfrm>
            <a:off x="686778" y="2001328"/>
            <a:ext cx="8322190" cy="4351337"/>
          </a:xfrm>
        </p:spPr>
        <p:txBody>
          <a:bodyPr vert="horz" lIns="91440" tIns="45720" rIns="91440" bIns="45720" rtlCol="0" anchor="t">
            <a:normAutofit/>
          </a:bodyPr>
          <a:lstStyle/>
          <a:p>
            <a:pPr marL="274320" lvl="1" indent="0">
              <a:buNone/>
            </a:pPr>
            <a:endParaRPr lang="en-US" sz="3200" dirty="0">
              <a:cs typeface="Calibri"/>
            </a:endParaRPr>
          </a:p>
          <a:p>
            <a:pPr lvl="2"/>
            <a:r>
              <a:rPr lang="en-US" sz="2800" dirty="0">
                <a:cs typeface="Calibri"/>
              </a:rPr>
              <a:t>We are going to ask you to program the different goals and actions of a library. </a:t>
            </a:r>
          </a:p>
          <a:p>
            <a:pPr marL="548640" lvl="2" indent="0">
              <a:buNone/>
            </a:pPr>
            <a:endParaRPr lang="en-US" sz="2800" dirty="0">
              <a:cs typeface="Calibri"/>
            </a:endParaRPr>
          </a:p>
          <a:p>
            <a:pPr lvl="2"/>
            <a:r>
              <a:rPr lang="en-US" sz="2800" dirty="0">
                <a:cs typeface="Calibri"/>
              </a:rPr>
              <a:t>We will be practicing by putting these expressions into a computer program using a pseudo code language.</a:t>
            </a:r>
          </a:p>
          <a:p>
            <a:pPr lvl="2"/>
            <a:endParaRPr lang="en-US" sz="3200" dirty="0">
              <a:cs typeface="Calibri"/>
            </a:endParaRPr>
          </a:p>
        </p:txBody>
      </p:sp>
    </p:spTree>
    <p:extLst>
      <p:ext uri="{BB962C8B-B14F-4D97-AF65-F5344CB8AC3E}">
        <p14:creationId xmlns:p14="http://schemas.microsoft.com/office/powerpoint/2010/main" val="32015380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2A02A-D8D0-489D-921D-68D7329005D2}"/>
              </a:ext>
            </a:extLst>
          </p:cNvPr>
          <p:cNvSpPr>
            <a:spLocks noGrp="1"/>
          </p:cNvSpPr>
          <p:nvPr>
            <p:ph type="title"/>
          </p:nvPr>
        </p:nvSpPr>
        <p:spPr/>
        <p:txBody>
          <a:bodyPr/>
          <a:lstStyle/>
          <a:p>
            <a:r>
              <a:rPr lang="en-US" dirty="0"/>
              <a:t>Teaching Moment</a:t>
            </a:r>
          </a:p>
        </p:txBody>
      </p:sp>
      <p:graphicFrame>
        <p:nvGraphicFramePr>
          <p:cNvPr id="4" name="Diagram 3">
            <a:extLst>
              <a:ext uri="{FF2B5EF4-FFF2-40B4-BE49-F238E27FC236}">
                <a16:creationId xmlns:a16="http://schemas.microsoft.com/office/drawing/2014/main" id="{EA33AE4F-12E1-4CDE-A13B-0130974C05CD}"/>
              </a:ext>
            </a:extLst>
          </p:cNvPr>
          <p:cNvGraphicFramePr/>
          <p:nvPr>
            <p:extLst>
              <p:ext uri="{D42A27DB-BD31-4B8C-83A1-F6EECF244321}">
                <p14:modId xmlns:p14="http://schemas.microsoft.com/office/powerpoint/2010/main" val="4168970767"/>
              </p:ext>
            </p:extLst>
          </p:nvPr>
        </p:nvGraphicFramePr>
        <p:xfrm>
          <a:off x="629269" y="506084"/>
          <a:ext cx="10104981" cy="65510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88494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DFF77-DC23-4C31-B96B-A4D26F0A3463}"/>
              </a:ext>
            </a:extLst>
          </p:cNvPr>
          <p:cNvSpPr>
            <a:spLocks noGrp="1"/>
          </p:cNvSpPr>
          <p:nvPr>
            <p:ph type="title"/>
          </p:nvPr>
        </p:nvSpPr>
        <p:spPr/>
        <p:txBody>
          <a:bodyPr/>
          <a:lstStyle/>
          <a:p>
            <a:pPr algn="ctr"/>
            <a:r>
              <a:rPr lang="en-US" dirty="0">
                <a:cs typeface="Calibri Light"/>
              </a:rPr>
              <a:t>About Us</a:t>
            </a:r>
          </a:p>
        </p:txBody>
      </p:sp>
      <p:graphicFrame>
        <p:nvGraphicFramePr>
          <p:cNvPr id="4" name="Diagram 4">
            <a:extLst>
              <a:ext uri="{FF2B5EF4-FFF2-40B4-BE49-F238E27FC236}">
                <a16:creationId xmlns:a16="http://schemas.microsoft.com/office/drawing/2014/main" id="{4BE2F5C7-AAC8-4052-BF29-276B133B565C}"/>
              </a:ext>
            </a:extLst>
          </p:cNvPr>
          <p:cNvGraphicFramePr>
            <a:graphicFrameLocks noGrp="1"/>
          </p:cNvGraphicFramePr>
          <p:nvPr>
            <p:ph idx="1"/>
            <p:extLst>
              <p:ext uri="{D42A27DB-BD31-4B8C-83A1-F6EECF244321}">
                <p14:modId xmlns:p14="http://schemas.microsoft.com/office/powerpoint/2010/main" val="3342124629"/>
              </p:ext>
            </p:extLst>
          </p:nvPr>
        </p:nvGraphicFramePr>
        <p:xfrm>
          <a:off x="413799" y="1699405"/>
          <a:ext cx="10535668" cy="5616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06983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screenshot of a social media post&#10;&#10;Description generated with very high confidence">
            <a:extLst>
              <a:ext uri="{FF2B5EF4-FFF2-40B4-BE49-F238E27FC236}">
                <a16:creationId xmlns:a16="http://schemas.microsoft.com/office/drawing/2014/main" id="{C7E6907A-0B70-4633-8252-F90DC9E3C14D}"/>
              </a:ext>
            </a:extLst>
          </p:cNvPr>
          <p:cNvPicPr>
            <a:picLocks noChangeAspect="1"/>
          </p:cNvPicPr>
          <p:nvPr/>
        </p:nvPicPr>
        <p:blipFill>
          <a:blip r:embed="rId3"/>
          <a:stretch>
            <a:fillRect/>
          </a:stretch>
        </p:blipFill>
        <p:spPr>
          <a:xfrm>
            <a:off x="186587" y="711114"/>
            <a:ext cx="11104112" cy="5321390"/>
          </a:xfrm>
          <a:prstGeom prst="rect">
            <a:avLst/>
          </a:prstGeom>
        </p:spPr>
      </p:pic>
      <p:sp>
        <p:nvSpPr>
          <p:cNvPr id="5" name="TextBox 4">
            <a:extLst>
              <a:ext uri="{FF2B5EF4-FFF2-40B4-BE49-F238E27FC236}">
                <a16:creationId xmlns:a16="http://schemas.microsoft.com/office/drawing/2014/main" id="{BB6D41F8-F6EB-4864-B95F-337469F8F938}"/>
              </a:ext>
            </a:extLst>
          </p:cNvPr>
          <p:cNvSpPr txBox="1"/>
          <p:nvPr/>
        </p:nvSpPr>
        <p:spPr>
          <a:xfrm>
            <a:off x="863599" y="6248402"/>
            <a:ext cx="11006666"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hlinkClick r:id="rId4"/>
              </a:rPr>
              <a:t>https://en.wikipedia.org/wiki/Pseudocode</a:t>
            </a:r>
            <a:r>
              <a:rPr lang="en-US" dirty="0">
                <a:cs typeface="Calibri"/>
              </a:rPr>
              <a:t> </a:t>
            </a:r>
            <a:endParaRPr lang="en-US" dirty="0"/>
          </a:p>
        </p:txBody>
      </p:sp>
    </p:spTree>
    <p:extLst>
      <p:ext uri="{BB962C8B-B14F-4D97-AF65-F5344CB8AC3E}">
        <p14:creationId xmlns:p14="http://schemas.microsoft.com/office/powerpoint/2010/main" val="28975712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close up of text on a black background&#10;&#10;Description generated with very high confidence">
            <a:extLst>
              <a:ext uri="{FF2B5EF4-FFF2-40B4-BE49-F238E27FC236}">
                <a16:creationId xmlns:a16="http://schemas.microsoft.com/office/drawing/2014/main" id="{94F5B729-C6D0-440C-84DF-ECDB24CB9807}"/>
              </a:ext>
            </a:extLst>
          </p:cNvPr>
          <p:cNvPicPr>
            <a:picLocks noChangeAspect="1"/>
          </p:cNvPicPr>
          <p:nvPr/>
        </p:nvPicPr>
        <p:blipFill>
          <a:blip r:embed="rId3"/>
          <a:stretch>
            <a:fillRect/>
          </a:stretch>
        </p:blipFill>
        <p:spPr>
          <a:xfrm>
            <a:off x="2364916" y="97755"/>
            <a:ext cx="7145866" cy="6697952"/>
          </a:xfrm>
          <a:prstGeom prst="rect">
            <a:avLst/>
          </a:prstGeom>
        </p:spPr>
      </p:pic>
    </p:spTree>
    <p:extLst>
      <p:ext uri="{BB962C8B-B14F-4D97-AF65-F5344CB8AC3E}">
        <p14:creationId xmlns:p14="http://schemas.microsoft.com/office/powerpoint/2010/main" val="35954322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C7FD6-783A-4379-8B42-861952F6D345}"/>
              </a:ext>
            </a:extLst>
          </p:cNvPr>
          <p:cNvSpPr>
            <a:spLocks noGrp="1"/>
          </p:cNvSpPr>
          <p:nvPr>
            <p:ph type="title"/>
          </p:nvPr>
        </p:nvSpPr>
        <p:spPr/>
        <p:txBody>
          <a:bodyPr/>
          <a:lstStyle/>
          <a:p>
            <a:r>
              <a:rPr lang="en-US" dirty="0"/>
              <a:t>Breakout Session: Steps</a:t>
            </a:r>
          </a:p>
        </p:txBody>
      </p:sp>
      <p:sp>
        <p:nvSpPr>
          <p:cNvPr id="3" name="Content Placeholder 2">
            <a:extLst>
              <a:ext uri="{FF2B5EF4-FFF2-40B4-BE49-F238E27FC236}">
                <a16:creationId xmlns:a16="http://schemas.microsoft.com/office/drawing/2014/main" id="{9D023859-A683-4BD9-9E1A-5D86CDCFC9B7}"/>
              </a:ext>
            </a:extLst>
          </p:cNvPr>
          <p:cNvSpPr>
            <a:spLocks noGrp="1"/>
          </p:cNvSpPr>
          <p:nvPr>
            <p:ph idx="1"/>
          </p:nvPr>
        </p:nvSpPr>
        <p:spPr/>
        <p:txBody>
          <a:bodyPr vert="horz" lIns="91440" tIns="45720" rIns="91440" bIns="45720" rtlCol="0" anchor="t">
            <a:noAutofit/>
          </a:bodyPr>
          <a:lstStyle/>
          <a:p>
            <a:pPr marL="0" indent="0">
              <a:buNone/>
            </a:pPr>
            <a:endParaRPr lang="en-US" sz="2800" dirty="0">
              <a:cs typeface="Calibri"/>
            </a:endParaRPr>
          </a:p>
          <a:p>
            <a:pPr marL="457200" indent="-457200">
              <a:buFont typeface="+mj-lt"/>
              <a:buAutoNum type="arabicPeriod"/>
            </a:pPr>
            <a:r>
              <a:rPr lang="en-US" sz="2800" dirty="0"/>
              <a:t>Open​ </a:t>
            </a:r>
            <a:r>
              <a:rPr lang="en-US" sz="2800" dirty="0">
                <a:hlinkClick r:id="rId3"/>
              </a:rPr>
              <a:t>PseudoCode template </a:t>
            </a:r>
            <a:r>
              <a:rPr lang="en-US" sz="2800" dirty="0"/>
              <a:t>in text editor</a:t>
            </a:r>
          </a:p>
          <a:p>
            <a:pPr marL="274320" lvl="1" indent="0">
              <a:buNone/>
            </a:pPr>
            <a:r>
              <a:rPr lang="en-US" sz="2600" dirty="0">
                <a:hlinkClick r:id="rId4"/>
              </a:rPr>
              <a:t>https://tinyurl.com/ycfgaj4f</a:t>
            </a:r>
          </a:p>
          <a:p>
            <a:pPr marL="457200" indent="-457200">
              <a:buFont typeface="+mj-lt"/>
              <a:buAutoNum type="arabicPeriod"/>
            </a:pPr>
            <a:r>
              <a:rPr lang="en-US" sz="2800" dirty="0"/>
              <a:t>Work through adding values and encoding decisions individually or with the person next to you (10 minutes)</a:t>
            </a:r>
          </a:p>
          <a:p>
            <a:pPr lvl="1" indent="0">
              <a:buNone/>
            </a:pPr>
            <a:r>
              <a:rPr lang="en-US" sz="2400" dirty="0"/>
              <a:t>*One goal is complex​, you will need to add methods.</a:t>
            </a:r>
          </a:p>
          <a:p>
            <a:pPr marL="457200" indent="-457200">
              <a:buFont typeface="+mj-lt"/>
              <a:buAutoNum type="arabicPeriod"/>
            </a:pPr>
            <a:r>
              <a:rPr lang="en-US" sz="2800" dirty="0"/>
              <a:t>Come back together to discuss (10 minutes)</a:t>
            </a:r>
          </a:p>
        </p:txBody>
      </p:sp>
    </p:spTree>
    <p:extLst>
      <p:ext uri="{BB962C8B-B14F-4D97-AF65-F5344CB8AC3E}">
        <p14:creationId xmlns:p14="http://schemas.microsoft.com/office/powerpoint/2010/main" val="39409519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C7FD6-783A-4379-8B42-861952F6D345}"/>
              </a:ext>
            </a:extLst>
          </p:cNvPr>
          <p:cNvSpPr>
            <a:spLocks noGrp="1"/>
          </p:cNvSpPr>
          <p:nvPr>
            <p:ph type="title"/>
          </p:nvPr>
        </p:nvSpPr>
        <p:spPr/>
        <p:txBody>
          <a:bodyPr/>
          <a:lstStyle/>
          <a:p>
            <a:r>
              <a:rPr lang="en-US" dirty="0">
                <a:cs typeface="Calibri Light"/>
              </a:rPr>
              <a:t>Discussion </a:t>
            </a:r>
            <a:endParaRPr lang="en-US" dirty="0"/>
          </a:p>
        </p:txBody>
      </p:sp>
      <p:sp>
        <p:nvSpPr>
          <p:cNvPr id="3" name="Content Placeholder 2">
            <a:extLst>
              <a:ext uri="{FF2B5EF4-FFF2-40B4-BE49-F238E27FC236}">
                <a16:creationId xmlns:a16="http://schemas.microsoft.com/office/drawing/2014/main" id="{9D023859-A683-4BD9-9E1A-5D86CDCFC9B7}"/>
              </a:ext>
            </a:extLst>
          </p:cNvPr>
          <p:cNvSpPr>
            <a:spLocks noGrp="1"/>
          </p:cNvSpPr>
          <p:nvPr>
            <p:ph idx="1"/>
          </p:nvPr>
        </p:nvSpPr>
        <p:spPr>
          <a:xfrm>
            <a:off x="1261872" y="1828800"/>
            <a:ext cx="8595360" cy="4797035"/>
          </a:xfrm>
        </p:spPr>
        <p:txBody>
          <a:bodyPr vert="horz" lIns="91440" tIns="45720" rIns="91440" bIns="45720" rtlCol="0" anchor="t">
            <a:normAutofit/>
          </a:bodyPr>
          <a:lstStyle/>
          <a:p>
            <a:r>
              <a:rPr lang="en-US" sz="2800" dirty="0">
                <a:cs typeface="Calibri"/>
              </a:rPr>
              <a:t>Answer some questions</a:t>
            </a:r>
          </a:p>
          <a:p>
            <a:pPr marL="914400" lvl="1" indent="-457200" fontAlgn="base">
              <a:buAutoNum type="arabicPeriod"/>
            </a:pPr>
            <a:r>
              <a:rPr lang="en-US" sz="2800" dirty="0"/>
              <a:t>What were some goals?​</a:t>
            </a:r>
          </a:p>
          <a:p>
            <a:pPr marL="914400" lvl="1" indent="-457200" fontAlgn="base">
              <a:buAutoNum type="arabicPeriod"/>
            </a:pPr>
            <a:r>
              <a:rPr lang="en-US" sz="2800" dirty="0"/>
              <a:t>How did you decide on locations/actions?​</a:t>
            </a:r>
          </a:p>
          <a:p>
            <a:pPr marL="914400" lvl="1" indent="-457200" fontAlgn="base">
              <a:buAutoNum type="arabicPeriod"/>
            </a:pPr>
            <a:r>
              <a:rPr lang="en-US" sz="2800" dirty="0"/>
              <a:t>How do you view the role of a programmer and what are some challenges faced when creating algorithms?​</a:t>
            </a:r>
          </a:p>
          <a:p>
            <a:pPr marL="914400" lvl="1" indent="-457200" fontAlgn="base">
              <a:buAutoNum type="arabicPeriod"/>
            </a:pPr>
            <a:r>
              <a:rPr lang="en-US" sz="2800" dirty="0"/>
              <a:t>How is the algorithm different from human direction?​</a:t>
            </a:r>
          </a:p>
          <a:p>
            <a:pPr marL="914400" lvl="1" indent="-457200" fontAlgn="base">
              <a:buAutoNum type="arabicPeriod"/>
            </a:pPr>
            <a:r>
              <a:rPr lang="en-US" sz="2800" dirty="0"/>
              <a:t>How do you see bias in the algorithm you created?</a:t>
            </a:r>
            <a:endParaRPr lang="en-US" sz="2800" dirty="0">
              <a:cs typeface="Calibri"/>
            </a:endParaRPr>
          </a:p>
          <a:p>
            <a:pPr lvl="1"/>
            <a:endParaRPr lang="en-US" sz="1800" dirty="0">
              <a:cs typeface="Calibri"/>
            </a:endParaRPr>
          </a:p>
        </p:txBody>
      </p:sp>
    </p:spTree>
    <p:extLst>
      <p:ext uri="{BB962C8B-B14F-4D97-AF65-F5344CB8AC3E}">
        <p14:creationId xmlns:p14="http://schemas.microsoft.com/office/powerpoint/2010/main" val="24592802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E8605-710D-4114-8493-3C4023D33F3C}"/>
              </a:ext>
            </a:extLst>
          </p:cNvPr>
          <p:cNvSpPr>
            <a:spLocks noGrp="1"/>
          </p:cNvSpPr>
          <p:nvPr>
            <p:ph type="title"/>
          </p:nvPr>
        </p:nvSpPr>
        <p:spPr/>
        <p:txBody>
          <a:bodyPr/>
          <a:lstStyle/>
          <a:p>
            <a:pPr algn="ctr"/>
            <a:r>
              <a:rPr lang="en-US" dirty="0">
                <a:cs typeface="Calibri Light"/>
              </a:rPr>
              <a:t>Questions?</a:t>
            </a:r>
          </a:p>
        </p:txBody>
      </p:sp>
      <p:sp>
        <p:nvSpPr>
          <p:cNvPr id="3" name="Content Placeholder 2">
            <a:extLst>
              <a:ext uri="{FF2B5EF4-FFF2-40B4-BE49-F238E27FC236}">
                <a16:creationId xmlns:a16="http://schemas.microsoft.com/office/drawing/2014/main" id="{F9CF1FA8-5402-45FB-9C9C-90F101B770BC}"/>
              </a:ext>
            </a:extLst>
          </p:cNvPr>
          <p:cNvSpPr>
            <a:spLocks noGrp="1"/>
          </p:cNvSpPr>
          <p:nvPr>
            <p:ph type="body" idx="1"/>
          </p:nvPr>
        </p:nvSpPr>
        <p:spPr/>
        <p:txBody>
          <a:bodyPr vert="horz" lIns="91440" tIns="45720" rIns="91440" bIns="45720" rtlCol="0" anchor="t">
            <a:normAutofit/>
          </a:bodyPr>
          <a:lstStyle/>
          <a:p>
            <a:pPr algn="ctr"/>
            <a:r>
              <a:rPr lang="en-US" dirty="0">
                <a:cs typeface="Calibri"/>
              </a:rPr>
              <a:t>Comments?</a:t>
            </a:r>
          </a:p>
        </p:txBody>
      </p:sp>
    </p:spTree>
    <p:extLst>
      <p:ext uri="{BB962C8B-B14F-4D97-AF65-F5344CB8AC3E}">
        <p14:creationId xmlns:p14="http://schemas.microsoft.com/office/powerpoint/2010/main" val="4943957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3C181-5CE8-4278-A0CB-3B1F0891EA4A}"/>
              </a:ext>
            </a:extLst>
          </p:cNvPr>
          <p:cNvSpPr>
            <a:spLocks noGrp="1"/>
          </p:cNvSpPr>
          <p:nvPr>
            <p:ph type="title"/>
          </p:nvPr>
        </p:nvSpPr>
        <p:spPr/>
        <p:txBody>
          <a:bodyPr/>
          <a:lstStyle/>
          <a:p>
            <a:r>
              <a:rPr lang="en-US" dirty="0">
                <a:cs typeface="Calibri Light"/>
              </a:rPr>
              <a:t>Optional Break</a:t>
            </a:r>
            <a:endParaRPr lang="en-US" dirty="0"/>
          </a:p>
        </p:txBody>
      </p:sp>
      <p:sp>
        <p:nvSpPr>
          <p:cNvPr id="3" name="Text Placeholder 2">
            <a:extLst>
              <a:ext uri="{FF2B5EF4-FFF2-40B4-BE49-F238E27FC236}">
                <a16:creationId xmlns:a16="http://schemas.microsoft.com/office/drawing/2014/main" id="{F302F47B-083F-4A55-8581-A3375DD8CB44}"/>
              </a:ext>
            </a:extLst>
          </p:cNvPr>
          <p:cNvSpPr>
            <a:spLocks noGrp="1"/>
          </p:cNvSpPr>
          <p:nvPr>
            <p:ph type="body" idx="1"/>
          </p:nvPr>
        </p:nvSpPr>
        <p:spPr/>
        <p:txBody>
          <a:bodyPr vert="horz" lIns="91440" tIns="45720" rIns="91440" bIns="45720" rtlCol="0" anchor="t">
            <a:normAutofit/>
          </a:bodyPr>
          <a:lstStyle/>
          <a:p>
            <a:r>
              <a:rPr lang="en-US" dirty="0">
                <a:cs typeface="Calibri"/>
              </a:rPr>
              <a:t>See you in 5 minutes!</a:t>
            </a:r>
          </a:p>
          <a:p>
            <a:r>
              <a:rPr lang="en-US" dirty="0">
                <a:cs typeface="Calibri"/>
              </a:rPr>
              <a:t>Or finish up your code!</a:t>
            </a:r>
          </a:p>
        </p:txBody>
      </p:sp>
    </p:spTree>
    <p:extLst>
      <p:ext uri="{BB962C8B-B14F-4D97-AF65-F5344CB8AC3E}">
        <p14:creationId xmlns:p14="http://schemas.microsoft.com/office/powerpoint/2010/main" val="41041985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E03B4-D5A6-48E8-8C56-3E3A709536E8}"/>
              </a:ext>
            </a:extLst>
          </p:cNvPr>
          <p:cNvSpPr>
            <a:spLocks noGrp="1"/>
          </p:cNvSpPr>
          <p:nvPr>
            <p:ph type="ctrTitle"/>
          </p:nvPr>
        </p:nvSpPr>
        <p:spPr/>
        <p:txBody>
          <a:bodyPr/>
          <a:lstStyle/>
          <a:p>
            <a:r>
              <a:rPr lang="en-US" dirty="0">
                <a:cs typeface="Calibri Light"/>
              </a:rPr>
              <a:t>Part 2: Application</a:t>
            </a:r>
            <a:endParaRPr lang="en-US" dirty="0"/>
          </a:p>
        </p:txBody>
      </p:sp>
      <p:sp>
        <p:nvSpPr>
          <p:cNvPr id="3" name="Subtitle 2">
            <a:extLst>
              <a:ext uri="{FF2B5EF4-FFF2-40B4-BE49-F238E27FC236}">
                <a16:creationId xmlns:a16="http://schemas.microsoft.com/office/drawing/2014/main" id="{07F34A07-1269-4533-9719-B43E50642FC3}"/>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2525129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A5444-70CD-4A4C-AFCB-550063FEE776}"/>
              </a:ext>
            </a:extLst>
          </p:cNvPr>
          <p:cNvSpPr>
            <a:spLocks noGrp="1"/>
          </p:cNvSpPr>
          <p:nvPr>
            <p:ph type="title"/>
          </p:nvPr>
        </p:nvSpPr>
        <p:spPr/>
        <p:txBody>
          <a:bodyPr/>
          <a:lstStyle/>
          <a:p>
            <a:r>
              <a:rPr lang="en-US" dirty="0">
                <a:cs typeface="Calibri Light"/>
              </a:rPr>
              <a:t>First Principles of Algorithms</a:t>
            </a:r>
            <a:endParaRPr lang="en-US" dirty="0"/>
          </a:p>
        </p:txBody>
      </p:sp>
      <p:sp>
        <p:nvSpPr>
          <p:cNvPr id="3" name="Content Placeholder 2">
            <a:extLst>
              <a:ext uri="{FF2B5EF4-FFF2-40B4-BE49-F238E27FC236}">
                <a16:creationId xmlns:a16="http://schemas.microsoft.com/office/drawing/2014/main" id="{487CCDF9-8AFF-4A4D-991F-F2CA8A740902}"/>
              </a:ext>
            </a:extLst>
          </p:cNvPr>
          <p:cNvSpPr>
            <a:spLocks noGrp="1"/>
          </p:cNvSpPr>
          <p:nvPr>
            <p:ph idx="1"/>
          </p:nvPr>
        </p:nvSpPr>
        <p:spPr/>
        <p:txBody>
          <a:bodyPr vert="horz" lIns="91440" tIns="45720" rIns="91440" bIns="45720" rtlCol="0" anchor="t">
            <a:normAutofit/>
          </a:bodyPr>
          <a:lstStyle/>
          <a:p>
            <a:pPr marL="0" indent="0">
              <a:buNone/>
            </a:pPr>
            <a:r>
              <a:rPr lang="en-US" sz="2800" dirty="0"/>
              <a:t>Reference document listing</a:t>
            </a:r>
            <a:endParaRPr lang="en-US" dirty="0"/>
          </a:p>
          <a:p>
            <a:pPr>
              <a:buNone/>
            </a:pPr>
            <a:r>
              <a:rPr lang="en-US" dirty="0">
                <a:hlinkClick r:id="rId3"/>
              </a:rPr>
              <a:t>https://github.com/jasonclark/algorithmic-awareness/tree/master/</a:t>
            </a:r>
            <a:r>
              <a:rPr lang="en-US" dirty="0">
                <a:hlinkClick r:id="rId4"/>
              </a:rPr>
              <a:t>workshop</a:t>
            </a:r>
          </a:p>
          <a:p>
            <a:pPr>
              <a:buNone/>
            </a:pPr>
            <a:r>
              <a:rPr lang="en-US" dirty="0"/>
              <a:t>Or </a:t>
            </a:r>
            <a:r>
              <a:rPr lang="en-US" b="1" dirty="0">
                <a:hlinkClick r:id="rId5"/>
              </a:rPr>
              <a:t>https://tinyurl.com/ya33dhrz</a:t>
            </a:r>
            <a:r>
              <a:rPr lang="en-US" b="1" dirty="0"/>
              <a:t> </a:t>
            </a:r>
          </a:p>
          <a:p>
            <a:pPr>
              <a:buNone/>
            </a:pPr>
            <a:endParaRPr lang="en-US" dirty="0"/>
          </a:p>
          <a:p>
            <a:pPr lvl="1"/>
            <a:r>
              <a:rPr lang="en-US" sz="2600" dirty="0"/>
              <a:t>Common algorithms</a:t>
            </a:r>
          </a:p>
          <a:p>
            <a:pPr lvl="1"/>
            <a:r>
              <a:rPr lang="en-US" sz="2600" dirty="0"/>
              <a:t>A brief overview of how they work</a:t>
            </a:r>
          </a:p>
          <a:p>
            <a:pPr lvl="1"/>
            <a:r>
              <a:rPr lang="en-US" sz="2600" dirty="0"/>
              <a:t>Some places you might find them</a:t>
            </a:r>
            <a:endParaRPr lang="en-US"/>
          </a:p>
        </p:txBody>
      </p:sp>
    </p:spTree>
    <p:extLst>
      <p:ext uri="{BB962C8B-B14F-4D97-AF65-F5344CB8AC3E}">
        <p14:creationId xmlns:p14="http://schemas.microsoft.com/office/powerpoint/2010/main" val="20112182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780C7-97C2-48B3-A3D1-3A9AD1B57F6B}"/>
              </a:ext>
            </a:extLst>
          </p:cNvPr>
          <p:cNvSpPr>
            <a:spLocks noGrp="1"/>
          </p:cNvSpPr>
          <p:nvPr>
            <p:ph type="title"/>
          </p:nvPr>
        </p:nvSpPr>
        <p:spPr/>
        <p:txBody>
          <a:bodyPr/>
          <a:lstStyle/>
          <a:p>
            <a:r>
              <a:rPr lang="en-US" dirty="0">
                <a:cs typeface="Calibri Light"/>
              </a:rPr>
              <a:t>Design Exercises</a:t>
            </a:r>
            <a:endParaRPr lang="en-US" dirty="0"/>
          </a:p>
        </p:txBody>
      </p:sp>
      <p:sp>
        <p:nvSpPr>
          <p:cNvPr id="3" name="Content Placeholder 2">
            <a:extLst>
              <a:ext uri="{FF2B5EF4-FFF2-40B4-BE49-F238E27FC236}">
                <a16:creationId xmlns:a16="http://schemas.microsoft.com/office/drawing/2014/main" id="{3B5F8AD8-0A9F-4E92-A4BD-52DA8565163E}"/>
              </a:ext>
            </a:extLst>
          </p:cNvPr>
          <p:cNvSpPr>
            <a:spLocks noGrp="1"/>
          </p:cNvSpPr>
          <p:nvPr>
            <p:ph type="body" idx="1"/>
          </p:nvPr>
        </p:nvSpPr>
        <p:spPr/>
        <p:txBody>
          <a:bodyPr/>
          <a:lstStyle/>
          <a:p>
            <a:r>
              <a:rPr lang="en-US" dirty="0"/>
              <a:t>Get ready for some group activities!</a:t>
            </a:r>
          </a:p>
        </p:txBody>
      </p:sp>
    </p:spTree>
    <p:extLst>
      <p:ext uri="{BB962C8B-B14F-4D97-AF65-F5344CB8AC3E}">
        <p14:creationId xmlns:p14="http://schemas.microsoft.com/office/powerpoint/2010/main" val="1347017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D3F71-BF57-4698-A11C-24E561329753}"/>
              </a:ext>
            </a:extLst>
          </p:cNvPr>
          <p:cNvSpPr>
            <a:spLocks noGrp="1"/>
          </p:cNvSpPr>
          <p:nvPr>
            <p:ph type="title"/>
          </p:nvPr>
        </p:nvSpPr>
        <p:spPr/>
        <p:txBody>
          <a:bodyPr/>
          <a:lstStyle/>
          <a:p>
            <a:r>
              <a:rPr lang="en-US" dirty="0"/>
              <a:t>SCAI Thinking - Overview</a:t>
            </a:r>
          </a:p>
        </p:txBody>
      </p:sp>
      <p:sp>
        <p:nvSpPr>
          <p:cNvPr id="3" name="Content Placeholder 2">
            <a:extLst>
              <a:ext uri="{FF2B5EF4-FFF2-40B4-BE49-F238E27FC236}">
                <a16:creationId xmlns:a16="http://schemas.microsoft.com/office/drawing/2014/main" id="{20300AD9-CBDC-44A3-9548-8DF11999EC91}"/>
              </a:ext>
            </a:extLst>
          </p:cNvPr>
          <p:cNvSpPr>
            <a:spLocks noGrp="1"/>
          </p:cNvSpPr>
          <p:nvPr>
            <p:ph idx="1"/>
          </p:nvPr>
        </p:nvSpPr>
        <p:spPr>
          <a:xfrm>
            <a:off x="1261872" y="1828800"/>
            <a:ext cx="8595360" cy="4789714"/>
          </a:xfrm>
        </p:spPr>
        <p:txBody>
          <a:bodyPr vert="horz" lIns="91440" tIns="45720" rIns="91440" bIns="45720" rtlCol="0" anchor="t">
            <a:normAutofit lnSpcReduction="10000"/>
          </a:bodyPr>
          <a:lstStyle/>
          <a:p>
            <a:r>
              <a:rPr lang="en-US" sz="3200" dirty="0"/>
              <a:t>It might be easy to see the "Status Quo" and the "Ideal"</a:t>
            </a:r>
          </a:p>
          <a:p>
            <a:r>
              <a:rPr lang="en-US" sz="3200" dirty="0"/>
              <a:t>But what specific challenges might present themselves?</a:t>
            </a:r>
          </a:p>
          <a:p>
            <a:r>
              <a:rPr lang="en-US" sz="3200" dirty="0"/>
              <a:t>And how can one be empowered to get to those "Ideals"?</a:t>
            </a:r>
          </a:p>
          <a:p>
            <a:pPr marL="0" indent="0">
              <a:buNone/>
            </a:pPr>
            <a:endParaRPr lang="en-US" sz="3200" dirty="0"/>
          </a:p>
          <a:p>
            <a:pPr marL="0" indent="0">
              <a:buNone/>
            </a:pPr>
            <a:r>
              <a:rPr lang="en-US" sz="3200" dirty="0">
                <a:solidFill>
                  <a:schemeClr val="tx2"/>
                </a:solidFill>
              </a:rPr>
              <a:t>* Source: Design Research Working Group at Montana State University Library </a:t>
            </a:r>
          </a:p>
        </p:txBody>
      </p:sp>
    </p:spTree>
    <p:extLst>
      <p:ext uri="{BB962C8B-B14F-4D97-AF65-F5344CB8AC3E}">
        <p14:creationId xmlns:p14="http://schemas.microsoft.com/office/powerpoint/2010/main" val="32846856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007A1-1C2E-4001-B38C-06B1808B7790}"/>
              </a:ext>
            </a:extLst>
          </p:cNvPr>
          <p:cNvSpPr>
            <a:spLocks noGrp="1"/>
          </p:cNvSpPr>
          <p:nvPr>
            <p:ph type="title"/>
          </p:nvPr>
        </p:nvSpPr>
        <p:spPr>
          <a:xfrm>
            <a:off x="839788" y="644105"/>
            <a:ext cx="6074461" cy="938842"/>
          </a:xfrm>
        </p:spPr>
        <p:txBody>
          <a:bodyPr>
            <a:noAutofit/>
          </a:bodyPr>
          <a:lstStyle/>
          <a:p>
            <a:r>
              <a:rPr lang="en-US" sz="4800" dirty="0">
                <a:cs typeface="Calibri Light"/>
              </a:rPr>
              <a:t>Grant Overview</a:t>
            </a:r>
          </a:p>
        </p:txBody>
      </p:sp>
      <p:sp>
        <p:nvSpPr>
          <p:cNvPr id="3" name="Content Placeholder 2">
            <a:extLst>
              <a:ext uri="{FF2B5EF4-FFF2-40B4-BE49-F238E27FC236}">
                <a16:creationId xmlns:a16="http://schemas.microsoft.com/office/drawing/2014/main" id="{FF736E11-D750-411F-B52E-EFAB2E60D54D}"/>
              </a:ext>
            </a:extLst>
          </p:cNvPr>
          <p:cNvSpPr>
            <a:spLocks noGrp="1"/>
          </p:cNvSpPr>
          <p:nvPr>
            <p:ph idx="1"/>
          </p:nvPr>
        </p:nvSpPr>
        <p:spPr>
          <a:xfrm>
            <a:off x="4996282" y="1188707"/>
            <a:ext cx="6172200" cy="4284154"/>
          </a:xfrm>
          <a:noFill/>
        </p:spPr>
        <p:txBody>
          <a:bodyPr vert="horz" lIns="91440" tIns="45720" rIns="91440" bIns="45720" rtlCol="0" anchor="t">
            <a:normAutofit/>
          </a:bodyPr>
          <a:lstStyle/>
          <a:p>
            <a:pPr marL="0" indent="0">
              <a:lnSpc>
                <a:spcPct val="95000"/>
              </a:lnSpc>
              <a:spcBef>
                <a:spcPts val="1400"/>
              </a:spcBef>
              <a:spcAft>
                <a:spcPts val="200"/>
              </a:spcAft>
              <a:buNone/>
            </a:pPr>
            <a:endParaRPr lang="en-US" sz="2400" dirty="0">
              <a:cs typeface="Calibri"/>
            </a:endParaRPr>
          </a:p>
          <a:p>
            <a:pPr marL="228600" lvl="1" indent="0" algn="ctr">
              <a:lnSpc>
                <a:spcPct val="95000"/>
              </a:lnSpc>
              <a:spcBef>
                <a:spcPts val="1400"/>
              </a:spcBef>
              <a:spcAft>
                <a:spcPts val="200"/>
              </a:spcAft>
              <a:buNone/>
            </a:pPr>
            <a:r>
              <a:rPr lang="en-US" sz="3600" dirty="0">
                <a:cs typeface="Calibri"/>
              </a:rPr>
              <a:t>We routinely engage in systems that predict, recommend, and speculate about our interests but how and why do those systems work as they do?</a:t>
            </a:r>
          </a:p>
          <a:p>
            <a:pPr marL="228600" lvl="1" indent="0">
              <a:lnSpc>
                <a:spcPct val="95000"/>
              </a:lnSpc>
              <a:spcBef>
                <a:spcPts val="1400"/>
              </a:spcBef>
              <a:spcAft>
                <a:spcPts val="200"/>
              </a:spcAft>
              <a:buNone/>
            </a:pPr>
            <a:endParaRPr lang="en-US" dirty="0">
              <a:cs typeface="Calibri"/>
            </a:endParaRPr>
          </a:p>
        </p:txBody>
      </p:sp>
      <p:sp>
        <p:nvSpPr>
          <p:cNvPr id="4" name="Text Placeholder 3">
            <a:extLst>
              <a:ext uri="{FF2B5EF4-FFF2-40B4-BE49-F238E27FC236}">
                <a16:creationId xmlns:a16="http://schemas.microsoft.com/office/drawing/2014/main" id="{3FF4D0FD-3BFF-4EA0-8865-E7D9E0DA075C}"/>
              </a:ext>
            </a:extLst>
          </p:cNvPr>
          <p:cNvSpPr>
            <a:spLocks noGrp="1"/>
          </p:cNvSpPr>
          <p:nvPr>
            <p:ph type="body" sz="half" idx="2"/>
          </p:nvPr>
        </p:nvSpPr>
        <p:spPr>
          <a:xfrm>
            <a:off x="839788" y="1669211"/>
            <a:ext cx="3946614" cy="4731738"/>
          </a:xfrm>
        </p:spPr>
        <p:style>
          <a:lnRef idx="2">
            <a:schemeClr val="dk1"/>
          </a:lnRef>
          <a:fillRef idx="1">
            <a:schemeClr val="lt1"/>
          </a:fillRef>
          <a:effectRef idx="0">
            <a:schemeClr val="dk1"/>
          </a:effectRef>
          <a:fontRef idx="minor">
            <a:schemeClr val="dk1"/>
          </a:fontRef>
        </p:style>
        <p:txBody>
          <a:bodyPr vert="horz" lIns="91440" tIns="45720" rIns="91440" bIns="45720" rtlCol="0" anchor="t">
            <a:noAutofit/>
          </a:bodyPr>
          <a:lstStyle/>
          <a:p>
            <a:pPr>
              <a:lnSpc>
                <a:spcPct val="95000"/>
              </a:lnSpc>
              <a:spcBef>
                <a:spcPts val="1400"/>
              </a:spcBef>
              <a:spcAft>
                <a:spcPts val="200"/>
              </a:spcAft>
            </a:pPr>
            <a:r>
              <a:rPr lang="en-US" sz="2000" dirty="0">
                <a:cs typeface="Calibri"/>
              </a:rPr>
              <a:t>Institute of Museum and Library Services: </a:t>
            </a:r>
            <a:br>
              <a:rPr lang="en-US" sz="2000" dirty="0">
                <a:cs typeface="Calibri"/>
              </a:rPr>
            </a:br>
            <a:r>
              <a:rPr lang="en-US" sz="2000" dirty="0">
                <a:cs typeface="Calibri"/>
              </a:rPr>
              <a:t>Laura Bush 21 Century </a:t>
            </a:r>
            <a:r>
              <a:rPr lang="en-US" sz="2000">
                <a:cs typeface="Calibri"/>
              </a:rPr>
              <a:t>Librarian Program</a:t>
            </a:r>
          </a:p>
          <a:p>
            <a:r>
              <a:rPr lang="en-US" sz="2000" dirty="0">
                <a:cs typeface="Calibri"/>
              </a:rPr>
              <a:t>Deliverables</a:t>
            </a:r>
          </a:p>
          <a:p>
            <a:pPr marL="560070" lvl="1" indent="-285750">
              <a:lnSpc>
                <a:spcPct val="120000"/>
              </a:lnSpc>
              <a:spcBef>
                <a:spcPts val="300"/>
              </a:spcBef>
              <a:spcAft>
                <a:spcPts val="300"/>
              </a:spcAft>
              <a:buChar char="•"/>
            </a:pPr>
            <a:r>
              <a:rPr lang="en-US" sz="2000" dirty="0">
                <a:solidFill>
                  <a:srgbClr val="262626"/>
                </a:solidFill>
                <a:cs typeface="Calibri"/>
              </a:rPr>
              <a:t>White Paper</a:t>
            </a:r>
            <a:endParaRPr lang="en-US" sz="2000" dirty="0">
              <a:cs typeface="Calibri"/>
            </a:endParaRPr>
          </a:p>
          <a:p>
            <a:pPr marL="560070" lvl="1" indent="-285750">
              <a:lnSpc>
                <a:spcPct val="120000"/>
              </a:lnSpc>
              <a:spcBef>
                <a:spcPts val="300"/>
              </a:spcBef>
              <a:spcAft>
                <a:spcPts val="300"/>
              </a:spcAft>
              <a:buChar char="•"/>
            </a:pPr>
            <a:r>
              <a:rPr lang="en-US" sz="2000" dirty="0">
                <a:cs typeface="Calibri"/>
              </a:rPr>
              <a:t>Syllabus</a:t>
            </a:r>
          </a:p>
          <a:p>
            <a:pPr marL="560070" lvl="1" indent="-285750">
              <a:lnSpc>
                <a:spcPct val="120000"/>
              </a:lnSpc>
              <a:spcBef>
                <a:spcPts val="300"/>
              </a:spcBef>
              <a:spcAft>
                <a:spcPts val="300"/>
              </a:spcAft>
              <a:buChar char="•"/>
            </a:pPr>
            <a:r>
              <a:rPr lang="en-US" sz="2000" dirty="0">
                <a:cs typeface="Calibri"/>
              </a:rPr>
              <a:t>Definitions of an algorithm</a:t>
            </a:r>
          </a:p>
          <a:p>
            <a:pPr marL="560070" lvl="1" indent="-285750">
              <a:lnSpc>
                <a:spcPct val="120000"/>
              </a:lnSpc>
              <a:spcBef>
                <a:spcPts val="300"/>
              </a:spcBef>
              <a:spcAft>
                <a:spcPts val="300"/>
              </a:spcAft>
              <a:buChar char="•"/>
            </a:pPr>
            <a:r>
              <a:rPr lang="en-US" sz="2000" dirty="0">
                <a:cs typeface="Calibri"/>
              </a:rPr>
              <a:t>Breakout Session</a:t>
            </a:r>
          </a:p>
          <a:p>
            <a:pPr marL="560070" lvl="1" indent="-285750">
              <a:lnSpc>
                <a:spcPct val="120000"/>
              </a:lnSpc>
              <a:spcBef>
                <a:spcPts val="300"/>
              </a:spcBef>
              <a:spcAft>
                <a:spcPts val="300"/>
              </a:spcAft>
              <a:buChar char="•"/>
            </a:pPr>
            <a:r>
              <a:rPr lang="en-US" sz="2000" dirty="0">
                <a:cs typeface="Calibri"/>
              </a:rPr>
              <a:t>Pseudo code example</a:t>
            </a:r>
          </a:p>
          <a:p>
            <a:pPr marL="560070" lvl="1" indent="-285750">
              <a:lnSpc>
                <a:spcPct val="120000"/>
              </a:lnSpc>
              <a:spcBef>
                <a:spcPts val="300"/>
              </a:spcBef>
              <a:spcAft>
                <a:spcPts val="300"/>
              </a:spcAft>
              <a:buChar char="•"/>
            </a:pPr>
            <a:r>
              <a:rPr lang="en-US" sz="2000" dirty="0">
                <a:cs typeface="Calibri"/>
              </a:rPr>
              <a:t>Reading list</a:t>
            </a:r>
          </a:p>
          <a:p>
            <a:pPr marL="560070" lvl="1" indent="-285750">
              <a:lnSpc>
                <a:spcPct val="120000"/>
              </a:lnSpc>
              <a:spcBef>
                <a:spcPts val="300"/>
              </a:spcBef>
              <a:spcAft>
                <a:spcPts val="300"/>
              </a:spcAft>
              <a:buChar char="•"/>
            </a:pPr>
            <a:r>
              <a:rPr lang="en-US" sz="2000" dirty="0">
                <a:cs typeface="Calibri"/>
              </a:rPr>
              <a:t>Teaching Tool</a:t>
            </a:r>
          </a:p>
        </p:txBody>
      </p:sp>
      <p:sp>
        <p:nvSpPr>
          <p:cNvPr id="5" name="TextBox 4">
            <a:extLst>
              <a:ext uri="{FF2B5EF4-FFF2-40B4-BE49-F238E27FC236}">
                <a16:creationId xmlns:a16="http://schemas.microsoft.com/office/drawing/2014/main" id="{B65E2488-1305-4604-AA9C-2F852F15B2A8}"/>
              </a:ext>
            </a:extLst>
          </p:cNvPr>
          <p:cNvSpPr txBox="1"/>
          <p:nvPr/>
        </p:nvSpPr>
        <p:spPr>
          <a:xfrm>
            <a:off x="4810664" y="5867400"/>
            <a:ext cx="655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u="sng" dirty="0">
                <a:hlinkClick r:id="rId3"/>
              </a:rPr>
              <a:t>https://www.imls.gov/grants/awarded/re-72-17-0103-17</a:t>
            </a:r>
            <a:endParaRPr lang="en-US" dirty="0">
              <a:cs typeface="Calibri"/>
            </a:endParaRPr>
          </a:p>
        </p:txBody>
      </p:sp>
    </p:spTree>
    <p:extLst>
      <p:ext uri="{BB962C8B-B14F-4D97-AF65-F5344CB8AC3E}">
        <p14:creationId xmlns:p14="http://schemas.microsoft.com/office/powerpoint/2010/main" val="31662696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55C09-4B7E-4DD7-86DC-3ED349B6B5E2}"/>
              </a:ext>
            </a:extLst>
          </p:cNvPr>
          <p:cNvSpPr>
            <a:spLocks noGrp="1"/>
          </p:cNvSpPr>
          <p:nvPr>
            <p:ph type="title"/>
          </p:nvPr>
        </p:nvSpPr>
        <p:spPr/>
        <p:txBody>
          <a:bodyPr/>
          <a:lstStyle/>
          <a:p>
            <a:r>
              <a:rPr lang="en-US" dirty="0">
                <a:cs typeface="Calibri Light"/>
              </a:rPr>
              <a:t>SCAI Thinking- Steps</a:t>
            </a:r>
            <a:endParaRPr lang="en-US" dirty="0"/>
          </a:p>
        </p:txBody>
      </p:sp>
      <p:sp>
        <p:nvSpPr>
          <p:cNvPr id="3" name="Content Placeholder 2">
            <a:extLst>
              <a:ext uri="{FF2B5EF4-FFF2-40B4-BE49-F238E27FC236}">
                <a16:creationId xmlns:a16="http://schemas.microsoft.com/office/drawing/2014/main" id="{4AE537C0-8044-459C-8BD1-79DCA2DE4212}"/>
              </a:ext>
            </a:extLst>
          </p:cNvPr>
          <p:cNvSpPr>
            <a:spLocks noGrp="1"/>
          </p:cNvSpPr>
          <p:nvPr>
            <p:ph idx="1"/>
          </p:nvPr>
        </p:nvSpPr>
        <p:spPr/>
        <p:txBody>
          <a:bodyPr vert="horz" lIns="91440" tIns="45720" rIns="91440" bIns="45720" rtlCol="0" anchor="t">
            <a:normAutofit lnSpcReduction="10000"/>
          </a:bodyPr>
          <a:lstStyle/>
          <a:p>
            <a:pPr marL="228600" indent="-228600">
              <a:lnSpc>
                <a:spcPct val="100000"/>
              </a:lnSpc>
              <a:spcBef>
                <a:spcPts val="0"/>
              </a:spcBef>
              <a:spcAft>
                <a:spcPts val="0"/>
              </a:spcAft>
              <a:buAutoNum type="arabicPeriod"/>
            </a:pPr>
            <a:r>
              <a:rPr lang="en-US" sz="3200" dirty="0"/>
              <a:t>Split into 5 groups of 4 to 5 people per group</a:t>
            </a:r>
          </a:p>
          <a:p>
            <a:pPr marL="228600" indent="-228600">
              <a:lnSpc>
                <a:spcPct val="100000"/>
              </a:lnSpc>
              <a:spcBef>
                <a:spcPts val="0"/>
              </a:spcBef>
              <a:spcAft>
                <a:spcPts val="0"/>
              </a:spcAft>
              <a:buAutoNum type="arabicPeriod"/>
            </a:pPr>
            <a:r>
              <a:rPr lang="en-US" sz="3200" dirty="0"/>
              <a:t>Everyone goes to a </a:t>
            </a:r>
            <a:r>
              <a:rPr lang="en-US" sz="3200" dirty="0" err="1"/>
              <a:t>flipboard</a:t>
            </a:r>
            <a:r>
              <a:rPr lang="en-US" sz="3200" dirty="0"/>
              <a:t> and brainstorms/discusses for 10 minutes</a:t>
            </a:r>
          </a:p>
          <a:p>
            <a:pPr marL="228600" indent="-228600">
              <a:lnSpc>
                <a:spcPct val="100000"/>
              </a:lnSpc>
              <a:spcBef>
                <a:spcPts val="0"/>
              </a:spcBef>
              <a:spcAft>
                <a:spcPts val="0"/>
              </a:spcAft>
              <a:buAutoNum type="arabicPeriod"/>
            </a:pPr>
            <a:r>
              <a:rPr lang="en-US" sz="3200" dirty="0"/>
              <a:t>10 minutes to present- 5 groups with 2 minutes each</a:t>
            </a:r>
          </a:p>
          <a:p>
            <a:pPr marL="0" indent="0">
              <a:lnSpc>
                <a:spcPct val="100000"/>
              </a:lnSpc>
              <a:spcBef>
                <a:spcPts val="0"/>
              </a:spcBef>
              <a:spcAft>
                <a:spcPts val="0"/>
              </a:spcAft>
              <a:buNone/>
            </a:pPr>
            <a:r>
              <a:rPr lang="en-US" sz="3200"/>
              <a:t>**We've provided a bare bones example- feel free to add more rows and fill in or change our interpretations</a:t>
            </a:r>
            <a:endParaRPr lang="en-US" sz="3200" dirty="0"/>
          </a:p>
        </p:txBody>
      </p:sp>
    </p:spTree>
    <p:extLst>
      <p:ext uri="{BB962C8B-B14F-4D97-AF65-F5344CB8AC3E}">
        <p14:creationId xmlns:p14="http://schemas.microsoft.com/office/powerpoint/2010/main" val="12670576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C1FD9-D942-404F-8363-BFD5AAE0D81C}"/>
              </a:ext>
            </a:extLst>
          </p:cNvPr>
          <p:cNvSpPr>
            <a:spLocks noGrp="1"/>
          </p:cNvSpPr>
          <p:nvPr>
            <p:ph type="title"/>
          </p:nvPr>
        </p:nvSpPr>
        <p:spPr>
          <a:xfrm>
            <a:off x="277483" y="-339366"/>
            <a:ext cx="10515600" cy="1325563"/>
          </a:xfrm>
        </p:spPr>
        <p:txBody>
          <a:bodyPr/>
          <a:lstStyle/>
          <a:p>
            <a:r>
              <a:rPr lang="en-US" dirty="0">
                <a:solidFill>
                  <a:schemeClr val="accent6">
                    <a:lumMod val="50000"/>
                  </a:schemeClr>
                </a:solidFill>
                <a:cs typeface="Calibri Light"/>
              </a:rPr>
              <a:t>SCAI Thinking- Example</a:t>
            </a:r>
          </a:p>
        </p:txBody>
      </p:sp>
      <p:graphicFrame>
        <p:nvGraphicFramePr>
          <p:cNvPr id="7" name="Table 6">
            <a:extLst>
              <a:ext uri="{FF2B5EF4-FFF2-40B4-BE49-F238E27FC236}">
                <a16:creationId xmlns:a16="http://schemas.microsoft.com/office/drawing/2014/main" id="{DEA9B2FF-D428-429C-9FF4-7067502B98C7}"/>
              </a:ext>
            </a:extLst>
          </p:cNvPr>
          <p:cNvGraphicFramePr>
            <a:graphicFrameLocks noGrp="1"/>
          </p:cNvGraphicFramePr>
          <p:nvPr>
            <p:extLst>
              <p:ext uri="{D42A27DB-BD31-4B8C-83A1-F6EECF244321}">
                <p14:modId xmlns:p14="http://schemas.microsoft.com/office/powerpoint/2010/main" val="3440404193"/>
              </p:ext>
            </p:extLst>
          </p:nvPr>
        </p:nvGraphicFramePr>
        <p:xfrm>
          <a:off x="244416" y="1063924"/>
          <a:ext cx="10926354" cy="5760720"/>
        </p:xfrm>
        <a:graphic>
          <a:graphicData uri="http://schemas.openxmlformats.org/drawingml/2006/table">
            <a:tbl>
              <a:tblPr firstRow="1" bandRow="1">
                <a:tableStyleId>{93296810-A885-4BE3-A3E7-6D5BEEA58F35}</a:tableStyleId>
              </a:tblPr>
              <a:tblGrid>
                <a:gridCol w="2173940">
                  <a:extLst>
                    <a:ext uri="{9D8B030D-6E8A-4147-A177-3AD203B41FA5}">
                      <a16:colId xmlns:a16="http://schemas.microsoft.com/office/drawing/2014/main" val="2649839610"/>
                    </a:ext>
                  </a:extLst>
                </a:gridCol>
                <a:gridCol w="3552888">
                  <a:extLst>
                    <a:ext uri="{9D8B030D-6E8A-4147-A177-3AD203B41FA5}">
                      <a16:colId xmlns:a16="http://schemas.microsoft.com/office/drawing/2014/main" val="3612234109"/>
                    </a:ext>
                  </a:extLst>
                </a:gridCol>
                <a:gridCol w="2577350">
                  <a:extLst>
                    <a:ext uri="{9D8B030D-6E8A-4147-A177-3AD203B41FA5}">
                      <a16:colId xmlns:a16="http://schemas.microsoft.com/office/drawing/2014/main" val="2929756616"/>
                    </a:ext>
                  </a:extLst>
                </a:gridCol>
                <a:gridCol w="2622176">
                  <a:extLst>
                    <a:ext uri="{9D8B030D-6E8A-4147-A177-3AD203B41FA5}">
                      <a16:colId xmlns:a16="http://schemas.microsoft.com/office/drawing/2014/main" val="3262767459"/>
                    </a:ext>
                  </a:extLst>
                </a:gridCol>
              </a:tblGrid>
              <a:tr h="448235">
                <a:tc>
                  <a:txBody>
                    <a:bodyPr/>
                    <a:lstStyle/>
                    <a:p>
                      <a:pPr algn="ctr" fontAlgn="base"/>
                      <a:r>
                        <a:rPr lang="en-US" sz="2400" dirty="0">
                          <a:effectLst/>
                        </a:rPr>
                        <a:t>Status Quo </a:t>
                      </a:r>
                    </a:p>
                  </a:txBody>
                  <a:tcPr anchor="ctr"/>
                </a:tc>
                <a:tc>
                  <a:txBody>
                    <a:bodyPr/>
                    <a:lstStyle/>
                    <a:p>
                      <a:pPr algn="ctr" fontAlgn="base"/>
                      <a:r>
                        <a:rPr lang="en-US" sz="2400" dirty="0">
                          <a:effectLst/>
                        </a:rPr>
                        <a:t>Challenge </a:t>
                      </a:r>
                    </a:p>
                  </a:txBody>
                  <a:tcPr anchor="ctr"/>
                </a:tc>
                <a:tc>
                  <a:txBody>
                    <a:bodyPr/>
                    <a:lstStyle/>
                    <a:p>
                      <a:pPr algn="ctr" fontAlgn="base"/>
                      <a:r>
                        <a:rPr lang="en-US" sz="2400" dirty="0">
                          <a:effectLst/>
                        </a:rPr>
                        <a:t>Actions </a:t>
                      </a:r>
                    </a:p>
                  </a:txBody>
                  <a:tcPr anchor="ctr"/>
                </a:tc>
                <a:tc>
                  <a:txBody>
                    <a:bodyPr/>
                    <a:lstStyle/>
                    <a:p>
                      <a:pPr algn="ctr" fontAlgn="base"/>
                      <a:r>
                        <a:rPr lang="en-US" sz="2400" dirty="0">
                          <a:effectLst/>
                        </a:rPr>
                        <a:t>Ideals </a:t>
                      </a:r>
                    </a:p>
                  </a:txBody>
                  <a:tcPr anchor="ctr"/>
                </a:tc>
                <a:extLst>
                  <a:ext uri="{0D108BD9-81ED-4DB2-BD59-A6C34878D82A}">
                    <a16:rowId xmlns:a16="http://schemas.microsoft.com/office/drawing/2014/main" val="3414287581"/>
                  </a:ext>
                </a:extLst>
              </a:tr>
              <a:tr h="448235">
                <a:tc>
                  <a:txBody>
                    <a:bodyPr/>
                    <a:lstStyle/>
                    <a:p>
                      <a:pPr fontAlgn="base"/>
                      <a:r>
                        <a:rPr lang="en-US" sz="2400" dirty="0">
                          <a:effectLst/>
                        </a:rPr>
                        <a:t>Inconsistent </a:t>
                      </a:r>
                    </a:p>
                  </a:txBody>
                  <a:tcPr anchor="ctr"/>
                </a:tc>
                <a:tc>
                  <a:txBody>
                    <a:bodyPr/>
                    <a:lstStyle/>
                    <a:p>
                      <a:pPr fontAlgn="base"/>
                      <a:endParaRPr lang="en-US" sz="2400" dirty="0">
                        <a:effectLst/>
                      </a:endParaRPr>
                    </a:p>
                  </a:txBody>
                  <a:tcPr anchor="ctr"/>
                </a:tc>
                <a:tc>
                  <a:txBody>
                    <a:bodyPr/>
                    <a:lstStyle/>
                    <a:p>
                      <a:pPr fontAlgn="base"/>
                      <a:endParaRPr lang="en-US" sz="2400" dirty="0">
                        <a:effectLst/>
                      </a:endParaRPr>
                    </a:p>
                  </a:txBody>
                  <a:tcPr anchor="ctr"/>
                </a:tc>
                <a:tc>
                  <a:txBody>
                    <a:bodyPr/>
                    <a:lstStyle/>
                    <a:p>
                      <a:pPr fontAlgn="base"/>
                      <a:r>
                        <a:rPr lang="en-US" sz="2400" dirty="0">
                          <a:effectLst/>
                        </a:rPr>
                        <a:t>Consistent </a:t>
                      </a:r>
                    </a:p>
                  </a:txBody>
                  <a:tcPr anchor="ctr"/>
                </a:tc>
                <a:extLst>
                  <a:ext uri="{0D108BD9-81ED-4DB2-BD59-A6C34878D82A}">
                    <a16:rowId xmlns:a16="http://schemas.microsoft.com/office/drawing/2014/main" val="1511863102"/>
                  </a:ext>
                </a:extLst>
              </a:tr>
              <a:tr h="448235">
                <a:tc>
                  <a:txBody>
                    <a:bodyPr/>
                    <a:lstStyle/>
                    <a:p>
                      <a:pPr fontAlgn="base"/>
                      <a:r>
                        <a:rPr lang="en-US" sz="2400" dirty="0">
                          <a:effectLst/>
                        </a:rPr>
                        <a:t>Ad-Hoc </a:t>
                      </a:r>
                    </a:p>
                  </a:txBody>
                  <a:tcPr anchor="ctr"/>
                </a:tc>
                <a:tc>
                  <a:txBody>
                    <a:bodyPr/>
                    <a:lstStyle/>
                    <a:p>
                      <a:pPr fontAlgn="base"/>
                      <a:endParaRPr lang="en-US" sz="2400" dirty="0">
                        <a:effectLst/>
                      </a:endParaRPr>
                    </a:p>
                  </a:txBody>
                  <a:tcPr anchor="ctr"/>
                </a:tc>
                <a:tc>
                  <a:txBody>
                    <a:bodyPr/>
                    <a:lstStyle/>
                    <a:p>
                      <a:pPr fontAlgn="base"/>
                      <a:endParaRPr lang="en-US" sz="2400" dirty="0">
                        <a:effectLst/>
                      </a:endParaRPr>
                    </a:p>
                  </a:txBody>
                  <a:tcPr anchor="ctr"/>
                </a:tc>
                <a:tc>
                  <a:txBody>
                    <a:bodyPr/>
                    <a:lstStyle/>
                    <a:p>
                      <a:pPr fontAlgn="base"/>
                      <a:r>
                        <a:rPr lang="en-US" sz="2400" dirty="0">
                          <a:effectLst/>
                        </a:rPr>
                        <a:t>Holistic </a:t>
                      </a:r>
                    </a:p>
                  </a:txBody>
                  <a:tcPr anchor="ctr"/>
                </a:tc>
                <a:extLst>
                  <a:ext uri="{0D108BD9-81ED-4DB2-BD59-A6C34878D82A}">
                    <a16:rowId xmlns:a16="http://schemas.microsoft.com/office/drawing/2014/main" val="1164434626"/>
                  </a:ext>
                </a:extLst>
              </a:tr>
              <a:tr h="448235">
                <a:tc>
                  <a:txBody>
                    <a:bodyPr/>
                    <a:lstStyle/>
                    <a:p>
                      <a:pPr fontAlgn="base"/>
                      <a:r>
                        <a:rPr lang="en-US" sz="2400" dirty="0">
                          <a:effectLst/>
                        </a:rPr>
                        <a:t>Complicated </a:t>
                      </a:r>
                    </a:p>
                  </a:txBody>
                  <a:tcPr anchor="ctr"/>
                </a:tc>
                <a:tc>
                  <a:txBody>
                    <a:bodyPr/>
                    <a:lstStyle/>
                    <a:p>
                      <a:pPr fontAlgn="base"/>
                      <a:endParaRPr lang="en-US" sz="2400" dirty="0">
                        <a:effectLst/>
                      </a:endParaRPr>
                    </a:p>
                  </a:txBody>
                  <a:tcPr anchor="ctr"/>
                </a:tc>
                <a:tc>
                  <a:txBody>
                    <a:bodyPr/>
                    <a:lstStyle/>
                    <a:p>
                      <a:pPr fontAlgn="base"/>
                      <a:endParaRPr lang="en-US" sz="2400" dirty="0">
                        <a:effectLst/>
                      </a:endParaRPr>
                    </a:p>
                  </a:txBody>
                  <a:tcPr anchor="ctr"/>
                </a:tc>
                <a:tc>
                  <a:txBody>
                    <a:bodyPr/>
                    <a:lstStyle/>
                    <a:p>
                      <a:pPr fontAlgn="base"/>
                      <a:r>
                        <a:rPr lang="en-US" sz="2400" dirty="0">
                          <a:effectLst/>
                        </a:rPr>
                        <a:t>Easy </a:t>
                      </a:r>
                    </a:p>
                  </a:txBody>
                  <a:tcPr anchor="ctr"/>
                </a:tc>
                <a:extLst>
                  <a:ext uri="{0D108BD9-81ED-4DB2-BD59-A6C34878D82A}">
                    <a16:rowId xmlns:a16="http://schemas.microsoft.com/office/drawing/2014/main" val="107691596"/>
                  </a:ext>
                </a:extLst>
              </a:tr>
              <a:tr h="1882588">
                <a:tc>
                  <a:txBody>
                    <a:bodyPr/>
                    <a:lstStyle/>
                    <a:p>
                      <a:pPr fontAlgn="base"/>
                      <a:r>
                        <a:rPr lang="en-US" sz="2400" dirty="0">
                          <a:effectLst/>
                        </a:rPr>
                        <a:t>Siloed </a:t>
                      </a:r>
                    </a:p>
                  </a:txBody>
                  <a:tcPr anchor="ctr"/>
                </a:tc>
                <a:tc>
                  <a:txBody>
                    <a:bodyPr/>
                    <a:lstStyle/>
                    <a:p>
                      <a:pPr fontAlgn="base"/>
                      <a:r>
                        <a:rPr lang="en-US" sz="2400" dirty="0">
                          <a:effectLst/>
                        </a:rPr>
                        <a:t>How do algorithms and algorithmic awareness fit into my field of expertise? </a:t>
                      </a:r>
                    </a:p>
                    <a:p>
                      <a:pPr fontAlgn="base"/>
                      <a:endParaRPr lang="en-US" sz="2400" dirty="0">
                        <a:effectLst/>
                      </a:endParaRPr>
                    </a:p>
                  </a:txBody>
                  <a:tcPr anchor="ctr"/>
                </a:tc>
                <a:tc>
                  <a:txBody>
                    <a:bodyPr/>
                    <a:lstStyle/>
                    <a:p>
                      <a:pPr fontAlgn="base"/>
                      <a:endParaRPr lang="en-US" sz="2400" dirty="0">
                        <a:effectLst/>
                      </a:endParaRPr>
                    </a:p>
                  </a:txBody>
                  <a:tcPr anchor="ctr"/>
                </a:tc>
                <a:tc>
                  <a:txBody>
                    <a:bodyPr/>
                    <a:lstStyle/>
                    <a:p>
                      <a:pPr fontAlgn="base"/>
                      <a:r>
                        <a:rPr lang="en-US" sz="2400" dirty="0">
                          <a:effectLst/>
                        </a:rPr>
                        <a:t>Integrated </a:t>
                      </a:r>
                    </a:p>
                  </a:txBody>
                  <a:tcPr anchor="ctr"/>
                </a:tc>
                <a:extLst>
                  <a:ext uri="{0D108BD9-81ED-4DB2-BD59-A6C34878D82A}">
                    <a16:rowId xmlns:a16="http://schemas.microsoft.com/office/drawing/2014/main" val="2429386233"/>
                  </a:ext>
                </a:extLst>
              </a:tr>
              <a:tr h="448235">
                <a:tc>
                  <a:txBody>
                    <a:bodyPr/>
                    <a:lstStyle/>
                    <a:p>
                      <a:pPr fontAlgn="base"/>
                      <a:r>
                        <a:rPr lang="en-US" sz="2400" dirty="0">
                          <a:effectLst/>
                        </a:rPr>
                        <a:t>Frustrating </a:t>
                      </a:r>
                    </a:p>
                  </a:txBody>
                  <a:tcPr anchor="ctr"/>
                </a:tc>
                <a:tc>
                  <a:txBody>
                    <a:bodyPr/>
                    <a:lstStyle/>
                    <a:p>
                      <a:pPr fontAlgn="base"/>
                      <a:endParaRPr lang="en-US" sz="2400" dirty="0">
                        <a:effectLst/>
                      </a:endParaRPr>
                    </a:p>
                  </a:txBody>
                  <a:tcPr anchor="ctr"/>
                </a:tc>
                <a:tc>
                  <a:txBody>
                    <a:bodyPr/>
                    <a:lstStyle/>
                    <a:p>
                      <a:pPr fontAlgn="base"/>
                      <a:endParaRPr lang="en-US" sz="2400" dirty="0">
                        <a:effectLst/>
                      </a:endParaRPr>
                    </a:p>
                  </a:txBody>
                  <a:tcPr anchor="ctr"/>
                </a:tc>
                <a:tc>
                  <a:txBody>
                    <a:bodyPr/>
                    <a:lstStyle/>
                    <a:p>
                      <a:pPr fontAlgn="base"/>
                      <a:r>
                        <a:rPr lang="en-US" sz="2400" dirty="0">
                          <a:effectLst/>
                        </a:rPr>
                        <a:t>Easy and Fun </a:t>
                      </a:r>
                    </a:p>
                  </a:txBody>
                  <a:tcPr anchor="ctr"/>
                </a:tc>
                <a:extLst>
                  <a:ext uri="{0D108BD9-81ED-4DB2-BD59-A6C34878D82A}">
                    <a16:rowId xmlns:a16="http://schemas.microsoft.com/office/drawing/2014/main" val="586863737"/>
                  </a:ext>
                </a:extLst>
              </a:tr>
              <a:tr h="1524000">
                <a:tc>
                  <a:txBody>
                    <a:bodyPr/>
                    <a:lstStyle/>
                    <a:p>
                      <a:pPr fontAlgn="base"/>
                      <a:r>
                        <a:rPr lang="en-US" sz="2400" dirty="0">
                          <a:effectLst/>
                        </a:rPr>
                        <a:t>Individual </a:t>
                      </a:r>
                    </a:p>
                  </a:txBody>
                  <a:tcPr anchor="ctr"/>
                </a:tc>
                <a:tc>
                  <a:txBody>
                    <a:bodyPr/>
                    <a:lstStyle/>
                    <a:p>
                      <a:pPr fontAlgn="base"/>
                      <a:r>
                        <a:rPr lang="en-US" sz="2400" dirty="0">
                          <a:effectLst/>
                        </a:rPr>
                        <a:t>I don’t have the knowledge, where do I get it? </a:t>
                      </a:r>
                    </a:p>
                    <a:p>
                      <a:pPr fontAlgn="base"/>
                      <a:endParaRPr lang="en-US" sz="2400" dirty="0">
                        <a:effectLst/>
                      </a:endParaRPr>
                    </a:p>
                  </a:txBody>
                  <a:tcPr anchor="ctr"/>
                </a:tc>
                <a:tc>
                  <a:txBody>
                    <a:bodyPr/>
                    <a:lstStyle/>
                    <a:p>
                      <a:pPr fontAlgn="base"/>
                      <a:r>
                        <a:rPr lang="en-US" sz="2400" dirty="0">
                          <a:effectLst/>
                        </a:rPr>
                        <a:t>Reach out to other faculty on campus </a:t>
                      </a:r>
                    </a:p>
                  </a:txBody>
                  <a:tcPr anchor="ctr"/>
                </a:tc>
                <a:tc>
                  <a:txBody>
                    <a:bodyPr/>
                    <a:lstStyle/>
                    <a:p>
                      <a:pPr fontAlgn="base"/>
                      <a:r>
                        <a:rPr lang="en-US" sz="2400" dirty="0">
                          <a:effectLst/>
                        </a:rPr>
                        <a:t>Network </a:t>
                      </a:r>
                    </a:p>
                  </a:txBody>
                  <a:tcPr anchor="ctr"/>
                </a:tc>
                <a:extLst>
                  <a:ext uri="{0D108BD9-81ED-4DB2-BD59-A6C34878D82A}">
                    <a16:rowId xmlns:a16="http://schemas.microsoft.com/office/drawing/2014/main" val="2889685537"/>
                  </a:ext>
                </a:extLst>
              </a:tr>
            </a:tbl>
          </a:graphicData>
        </a:graphic>
      </p:graphicFrame>
    </p:spTree>
    <p:extLst>
      <p:ext uri="{BB962C8B-B14F-4D97-AF65-F5344CB8AC3E}">
        <p14:creationId xmlns:p14="http://schemas.microsoft.com/office/powerpoint/2010/main" val="8335837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6AD25-2F19-48E4-9B2A-332220D29A43}"/>
              </a:ext>
            </a:extLst>
          </p:cNvPr>
          <p:cNvSpPr>
            <a:spLocks noGrp="1"/>
          </p:cNvSpPr>
          <p:nvPr>
            <p:ph type="title"/>
          </p:nvPr>
        </p:nvSpPr>
        <p:spPr/>
        <p:txBody>
          <a:bodyPr/>
          <a:lstStyle/>
          <a:p>
            <a:r>
              <a:rPr lang="en-US" dirty="0"/>
              <a:t>SCAI Thinking- Group Presentation</a:t>
            </a:r>
          </a:p>
        </p:txBody>
      </p:sp>
      <p:sp>
        <p:nvSpPr>
          <p:cNvPr id="3" name="Content Placeholder 2">
            <a:extLst>
              <a:ext uri="{FF2B5EF4-FFF2-40B4-BE49-F238E27FC236}">
                <a16:creationId xmlns:a16="http://schemas.microsoft.com/office/drawing/2014/main" id="{1D1DA402-115E-4F5F-9898-09A882E7447F}"/>
              </a:ext>
            </a:extLst>
          </p:cNvPr>
          <p:cNvSpPr>
            <a:spLocks noGrp="1"/>
          </p:cNvSpPr>
          <p:nvPr>
            <p:ph idx="1"/>
          </p:nvPr>
        </p:nvSpPr>
        <p:spPr/>
        <p:txBody>
          <a:bodyPr vert="horz" lIns="91440" tIns="45720" rIns="91440" bIns="45720" rtlCol="0" anchor="t">
            <a:normAutofit/>
          </a:bodyPr>
          <a:lstStyle/>
          <a:p>
            <a:pPr marL="0" indent="0">
              <a:buNone/>
            </a:pPr>
            <a:r>
              <a:rPr lang="en-US" sz="3600" dirty="0"/>
              <a:t>Each group has 2 minutes to present!</a:t>
            </a:r>
            <a:endParaRPr lang="en-US"/>
          </a:p>
          <a:p>
            <a:pPr marL="0" indent="0">
              <a:buNone/>
            </a:pPr>
            <a:endParaRPr lang="en-US" sz="2800" dirty="0"/>
          </a:p>
          <a:p>
            <a:pPr marL="0" indent="0">
              <a:buNone/>
            </a:pPr>
            <a:r>
              <a:rPr lang="en-US" sz="2800" dirty="0"/>
              <a:t>A few ideas on what to talk about...</a:t>
            </a:r>
          </a:p>
          <a:p>
            <a:r>
              <a:rPr lang="en-US" sz="2800" dirty="0"/>
              <a:t>What was your favorite examples?</a:t>
            </a:r>
          </a:p>
          <a:p>
            <a:r>
              <a:rPr lang="en-US" sz="2800" dirty="0"/>
              <a:t>What was most challenging to solve?</a:t>
            </a:r>
          </a:p>
          <a:p>
            <a:r>
              <a:rPr lang="en-US" sz="2800" dirty="0"/>
              <a:t>How might this exercise be incorporated into a lesson plan?</a:t>
            </a:r>
          </a:p>
        </p:txBody>
      </p:sp>
    </p:spTree>
    <p:extLst>
      <p:ext uri="{BB962C8B-B14F-4D97-AF65-F5344CB8AC3E}">
        <p14:creationId xmlns:p14="http://schemas.microsoft.com/office/powerpoint/2010/main" val="10267053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B8DA0-FC3F-4F1A-B6F1-325301F5499D}"/>
              </a:ext>
            </a:extLst>
          </p:cNvPr>
          <p:cNvSpPr>
            <a:spLocks noGrp="1"/>
          </p:cNvSpPr>
          <p:nvPr>
            <p:ph type="title"/>
          </p:nvPr>
        </p:nvSpPr>
        <p:spPr/>
        <p:txBody>
          <a:bodyPr/>
          <a:lstStyle/>
          <a:p>
            <a:r>
              <a:rPr lang="en-US" dirty="0">
                <a:cs typeface="Calibri Light"/>
              </a:rPr>
              <a:t>Stakeholders Map</a:t>
            </a:r>
            <a:br>
              <a:rPr lang="en-US" dirty="0">
                <a:ea typeface="+mj-lt"/>
                <a:cs typeface="+mj-lt"/>
              </a:rPr>
            </a:br>
            <a:r>
              <a:rPr lang="en-US" sz="2800" dirty="0">
                <a:ea typeface="+mj-lt"/>
                <a:cs typeface="+mj-lt"/>
              </a:rPr>
              <a:t>Who are your partners?</a:t>
            </a:r>
          </a:p>
        </p:txBody>
      </p:sp>
      <p:graphicFrame>
        <p:nvGraphicFramePr>
          <p:cNvPr id="4" name="Diagram 4">
            <a:extLst>
              <a:ext uri="{FF2B5EF4-FFF2-40B4-BE49-F238E27FC236}">
                <a16:creationId xmlns:a16="http://schemas.microsoft.com/office/drawing/2014/main" id="{8CE9DF20-7461-4250-AA04-503B0823BE52}"/>
              </a:ext>
            </a:extLst>
          </p:cNvPr>
          <p:cNvGraphicFramePr>
            <a:graphicFrameLocks noGrp="1"/>
          </p:cNvGraphicFramePr>
          <p:nvPr>
            <p:ph idx="1"/>
            <p:extLst>
              <p:ext uri="{D42A27DB-BD31-4B8C-83A1-F6EECF244321}">
                <p14:modId xmlns:p14="http://schemas.microsoft.com/office/powerpoint/2010/main" val="3107085571"/>
              </p:ext>
            </p:extLst>
          </p:nvPr>
        </p:nvGraphicFramePr>
        <p:xfrm>
          <a:off x="1262063" y="1828800"/>
          <a:ext cx="8594725"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889746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6B3CF-1654-4B2B-A762-81C4E721937E}"/>
              </a:ext>
            </a:extLst>
          </p:cNvPr>
          <p:cNvSpPr>
            <a:spLocks noGrp="1"/>
          </p:cNvSpPr>
          <p:nvPr>
            <p:ph type="title"/>
          </p:nvPr>
        </p:nvSpPr>
        <p:spPr/>
        <p:txBody>
          <a:bodyPr/>
          <a:lstStyle/>
          <a:p>
            <a:r>
              <a:rPr lang="en-US" dirty="0">
                <a:cs typeface="Calibri Light"/>
              </a:rPr>
              <a:t>Questions?</a:t>
            </a:r>
            <a:endParaRPr lang="en-US" dirty="0"/>
          </a:p>
        </p:txBody>
      </p:sp>
      <p:sp>
        <p:nvSpPr>
          <p:cNvPr id="3" name="Text Placeholder 2">
            <a:extLst>
              <a:ext uri="{FF2B5EF4-FFF2-40B4-BE49-F238E27FC236}">
                <a16:creationId xmlns:a16="http://schemas.microsoft.com/office/drawing/2014/main" id="{C04EA459-329F-43D4-9328-035613D99E5E}"/>
              </a:ext>
            </a:extLst>
          </p:cNvPr>
          <p:cNvSpPr>
            <a:spLocks noGrp="1"/>
          </p:cNvSpPr>
          <p:nvPr>
            <p:ph type="body" idx="1"/>
          </p:nvPr>
        </p:nvSpPr>
        <p:spPr/>
        <p:txBody>
          <a:bodyPr/>
          <a:lstStyle/>
          <a:p>
            <a:r>
              <a:rPr lang="en-US" dirty="0"/>
              <a:t>Before we move on to our last exercise!</a:t>
            </a:r>
          </a:p>
        </p:txBody>
      </p:sp>
    </p:spTree>
    <p:extLst>
      <p:ext uri="{BB962C8B-B14F-4D97-AF65-F5344CB8AC3E}">
        <p14:creationId xmlns:p14="http://schemas.microsoft.com/office/powerpoint/2010/main" val="30722608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B758A-0E2F-410F-B5DC-50152A5E2FFB}"/>
              </a:ext>
            </a:extLst>
          </p:cNvPr>
          <p:cNvSpPr>
            <a:spLocks noGrp="1"/>
          </p:cNvSpPr>
          <p:nvPr>
            <p:ph type="title"/>
          </p:nvPr>
        </p:nvSpPr>
        <p:spPr/>
        <p:txBody>
          <a:bodyPr/>
          <a:lstStyle/>
          <a:p>
            <a:r>
              <a:rPr lang="en-US" dirty="0"/>
              <a:t>Lesson Plan- Overview</a:t>
            </a:r>
          </a:p>
        </p:txBody>
      </p:sp>
      <p:sp>
        <p:nvSpPr>
          <p:cNvPr id="3" name="Content Placeholder 2">
            <a:extLst>
              <a:ext uri="{FF2B5EF4-FFF2-40B4-BE49-F238E27FC236}">
                <a16:creationId xmlns:a16="http://schemas.microsoft.com/office/drawing/2014/main" id="{3DA3A44A-1142-4948-897A-F08D8CE53D45}"/>
              </a:ext>
            </a:extLst>
          </p:cNvPr>
          <p:cNvSpPr>
            <a:spLocks noGrp="1"/>
          </p:cNvSpPr>
          <p:nvPr>
            <p:ph idx="1"/>
          </p:nvPr>
        </p:nvSpPr>
        <p:spPr>
          <a:xfrm>
            <a:off x="1261872" y="1526875"/>
            <a:ext cx="8595360" cy="4351337"/>
          </a:xfrm>
        </p:spPr>
        <p:txBody>
          <a:bodyPr vert="horz" lIns="91440" tIns="45720" rIns="91440" bIns="45720" rtlCol="0" anchor="t">
            <a:normAutofit fontScale="85000" lnSpcReduction="20000"/>
          </a:bodyPr>
          <a:lstStyle/>
          <a:p>
            <a:pPr marL="0" indent="0">
              <a:buNone/>
            </a:pPr>
            <a:endParaRPr lang="en-US" sz="3200" dirty="0"/>
          </a:p>
          <a:p>
            <a:pPr marL="0" indent="0">
              <a:buNone/>
            </a:pPr>
            <a:r>
              <a:rPr lang="en-US" sz="3200" dirty="0"/>
              <a:t>"Create actionable steps for teaching about algorithms in information literacy instruction"</a:t>
            </a:r>
            <a:endParaRPr lang="en-US"/>
          </a:p>
          <a:p>
            <a:pPr marL="457200" indent="-457200"/>
            <a:r>
              <a:rPr lang="en-US" sz="3200" dirty="0"/>
              <a:t>Feel free to incorporate the other breakout sessions</a:t>
            </a:r>
          </a:p>
          <a:p>
            <a:pPr marL="0" indent="0">
              <a:buNone/>
            </a:pPr>
            <a:endParaRPr lang="en-US" sz="3200" dirty="0"/>
          </a:p>
          <a:p>
            <a:pPr marL="0" indent="0">
              <a:buNone/>
            </a:pPr>
            <a:r>
              <a:rPr lang="en-US" sz="3200" dirty="0"/>
              <a:t>Now it's your turn!</a:t>
            </a:r>
          </a:p>
          <a:p>
            <a:pPr marL="0" indent="0">
              <a:buNone/>
            </a:pPr>
            <a:r>
              <a:rPr lang="en-US" sz="3200" dirty="0"/>
              <a:t>How can you take algorithmic awareness and incorporate your skills and expertise while teaching others?</a:t>
            </a:r>
          </a:p>
        </p:txBody>
      </p:sp>
    </p:spTree>
    <p:extLst>
      <p:ext uri="{BB962C8B-B14F-4D97-AF65-F5344CB8AC3E}">
        <p14:creationId xmlns:p14="http://schemas.microsoft.com/office/powerpoint/2010/main" val="375854671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D71B0-C8D1-4483-81C6-A257FC1380E7}"/>
              </a:ext>
            </a:extLst>
          </p:cNvPr>
          <p:cNvSpPr>
            <a:spLocks noGrp="1"/>
          </p:cNvSpPr>
          <p:nvPr>
            <p:ph type="title"/>
          </p:nvPr>
        </p:nvSpPr>
        <p:spPr/>
        <p:txBody>
          <a:bodyPr/>
          <a:lstStyle/>
          <a:p>
            <a:r>
              <a:rPr lang="en-US" dirty="0">
                <a:cs typeface="Calibri Light"/>
              </a:rPr>
              <a:t>Lesson Plan- Exercise</a:t>
            </a:r>
          </a:p>
        </p:txBody>
      </p:sp>
      <p:sp>
        <p:nvSpPr>
          <p:cNvPr id="3" name="Content Placeholder 2">
            <a:extLst>
              <a:ext uri="{FF2B5EF4-FFF2-40B4-BE49-F238E27FC236}">
                <a16:creationId xmlns:a16="http://schemas.microsoft.com/office/drawing/2014/main" id="{61CC37A8-9FA8-4A1D-9A28-9CC4657B91DD}"/>
              </a:ext>
            </a:extLst>
          </p:cNvPr>
          <p:cNvSpPr>
            <a:spLocks noGrp="1"/>
          </p:cNvSpPr>
          <p:nvPr>
            <p:ph idx="1"/>
          </p:nvPr>
        </p:nvSpPr>
        <p:spPr/>
        <p:txBody>
          <a:bodyPr vert="horz" lIns="91440" tIns="45720" rIns="91440" bIns="45720" rtlCol="0" anchor="t">
            <a:noAutofit/>
          </a:bodyPr>
          <a:lstStyle/>
          <a:p>
            <a:pPr marL="514350" indent="-514350">
              <a:buAutoNum type="arabicPeriod"/>
            </a:pPr>
            <a:r>
              <a:rPr lang="en-US" sz="3600" dirty="0">
                <a:cs typeface="Calibri"/>
              </a:rPr>
              <a:t>10 Minutes individual brainstorming</a:t>
            </a:r>
          </a:p>
          <a:p>
            <a:pPr marL="514350" indent="-514350">
              <a:buAutoNum type="arabicPeriod"/>
            </a:pPr>
            <a:r>
              <a:rPr lang="en-US" sz="3600" dirty="0">
                <a:cs typeface="Calibri"/>
              </a:rPr>
              <a:t>Get into groups of 4 or 5 people</a:t>
            </a:r>
          </a:p>
          <a:p>
            <a:pPr marL="514350" indent="-514350">
              <a:buAutoNum type="arabicPeriod"/>
            </a:pPr>
            <a:r>
              <a:rPr lang="en-US" sz="3600" dirty="0">
                <a:cs typeface="Calibri"/>
              </a:rPr>
              <a:t>15 Minutes small group discussion</a:t>
            </a:r>
          </a:p>
          <a:p>
            <a:pPr marL="514350" indent="-514350">
              <a:buAutoNum type="arabicPeriod"/>
            </a:pPr>
            <a:r>
              <a:rPr lang="en-US" sz="3600" dirty="0">
                <a:cs typeface="Calibri"/>
              </a:rPr>
              <a:t>15 Minutes large group discussion</a:t>
            </a:r>
          </a:p>
          <a:p>
            <a:pPr marL="274320" lvl="1" indent="0">
              <a:buNone/>
            </a:pPr>
            <a:endParaRPr lang="en-US" sz="3400" spc="10" dirty="0">
              <a:cs typeface="Calibri"/>
            </a:endParaRPr>
          </a:p>
          <a:p>
            <a:pPr marL="274320" lvl="1" indent="0">
              <a:buNone/>
            </a:pPr>
            <a:r>
              <a:rPr lang="en-US" sz="3400" spc="10" dirty="0">
                <a:cs typeface="Calibri"/>
              </a:rPr>
              <a:t>**Each group has about 2 minutes to present</a:t>
            </a:r>
          </a:p>
          <a:p>
            <a:pPr marL="514350" indent="-514350">
              <a:buAutoNum type="arabicPeriod"/>
            </a:pPr>
            <a:endParaRPr lang="en-US" sz="3600" dirty="0">
              <a:cs typeface="Calibri"/>
            </a:endParaRPr>
          </a:p>
          <a:p>
            <a:pPr marL="514350" indent="-514350">
              <a:buAutoNum type="arabicPeriod"/>
            </a:pPr>
            <a:endParaRPr lang="en-US" sz="3600" dirty="0">
              <a:cs typeface="Calibri"/>
            </a:endParaRPr>
          </a:p>
          <a:p>
            <a:pPr marL="514350" indent="-514350">
              <a:buAutoNum type="arabicPeriod"/>
            </a:pPr>
            <a:endParaRPr lang="en-US" sz="3600" dirty="0">
              <a:cs typeface="Calibri"/>
            </a:endParaRPr>
          </a:p>
        </p:txBody>
      </p:sp>
    </p:spTree>
    <p:extLst>
      <p:ext uri="{BB962C8B-B14F-4D97-AF65-F5344CB8AC3E}">
        <p14:creationId xmlns:p14="http://schemas.microsoft.com/office/powerpoint/2010/main" val="21708882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68EFA-C485-4010-A303-B19AC4CF5F43}"/>
              </a:ext>
            </a:extLst>
          </p:cNvPr>
          <p:cNvSpPr>
            <a:spLocks noGrp="1"/>
          </p:cNvSpPr>
          <p:nvPr>
            <p:ph type="title"/>
          </p:nvPr>
        </p:nvSpPr>
        <p:spPr/>
        <p:txBody>
          <a:bodyPr/>
          <a:lstStyle/>
          <a:p>
            <a:r>
              <a:rPr lang="en-US" dirty="0">
                <a:cs typeface="Calibri Light"/>
              </a:rPr>
              <a:t>Lesson Plan- Template</a:t>
            </a:r>
          </a:p>
        </p:txBody>
      </p:sp>
      <p:sp>
        <p:nvSpPr>
          <p:cNvPr id="3" name="Content Placeholder 2">
            <a:extLst>
              <a:ext uri="{FF2B5EF4-FFF2-40B4-BE49-F238E27FC236}">
                <a16:creationId xmlns:a16="http://schemas.microsoft.com/office/drawing/2014/main" id="{1E8B0DFF-6212-4BF0-8D6A-D41B3DE52D12}"/>
              </a:ext>
            </a:extLst>
          </p:cNvPr>
          <p:cNvSpPr>
            <a:spLocks noGrp="1"/>
          </p:cNvSpPr>
          <p:nvPr>
            <p:ph idx="1"/>
          </p:nvPr>
        </p:nvSpPr>
        <p:spPr/>
        <p:txBody>
          <a:bodyPr vert="horz" lIns="91440" tIns="45720" rIns="91440" bIns="45720" rtlCol="0" anchor="t">
            <a:noAutofit/>
          </a:bodyPr>
          <a:lstStyle/>
          <a:p>
            <a:endParaRPr lang="en-US" sz="2800" dirty="0">
              <a:cs typeface="Calibri"/>
            </a:endParaRPr>
          </a:p>
          <a:p>
            <a:r>
              <a:rPr lang="en-US" sz="2800">
                <a:cs typeface="Calibri"/>
              </a:rPr>
              <a:t>A lesson plan could be anything! A two hour workshop, a three hour presentation, or one class in a semester long course- this is for you!</a:t>
            </a:r>
            <a:endParaRPr lang="en-US" sz="2800" dirty="0">
              <a:cs typeface="Calibri"/>
            </a:endParaRPr>
          </a:p>
          <a:p>
            <a:r>
              <a:rPr lang="en-US" sz="2800" dirty="0">
                <a:cs typeface="Calibri"/>
                <a:hlinkClick r:id="rId3"/>
              </a:rPr>
              <a:t>https://tinyurl.com/ybhtojym</a:t>
            </a:r>
            <a:endParaRPr lang="en-US" sz="2800" dirty="0">
              <a:cs typeface="Calibri"/>
            </a:endParaRPr>
          </a:p>
          <a:p>
            <a:r>
              <a:rPr lang="en-US" sz="2800" dirty="0">
                <a:cs typeface="Calibri"/>
              </a:rPr>
              <a:t>Make sure to download and create your own lesson plan</a:t>
            </a:r>
          </a:p>
          <a:p>
            <a:endParaRPr lang="en-US" sz="2800" dirty="0">
              <a:solidFill>
                <a:srgbClr val="000000"/>
              </a:solidFill>
              <a:cs typeface="Calibri"/>
            </a:endParaRPr>
          </a:p>
          <a:p>
            <a:endParaRPr lang="en-US" sz="2800" dirty="0">
              <a:solidFill>
                <a:srgbClr val="000000"/>
              </a:solidFill>
              <a:cs typeface="Calibri"/>
            </a:endParaRPr>
          </a:p>
          <a:p>
            <a:pPr lvl="1"/>
            <a:endParaRPr lang="en-US" sz="2400" dirty="0">
              <a:cs typeface="Calibri"/>
            </a:endParaRPr>
          </a:p>
        </p:txBody>
      </p:sp>
    </p:spTree>
    <p:extLst>
      <p:ext uri="{BB962C8B-B14F-4D97-AF65-F5344CB8AC3E}">
        <p14:creationId xmlns:p14="http://schemas.microsoft.com/office/powerpoint/2010/main" val="16244004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26906-7B7E-40D2-9337-C0EAE856B797}"/>
              </a:ext>
            </a:extLst>
          </p:cNvPr>
          <p:cNvSpPr>
            <a:spLocks noGrp="1"/>
          </p:cNvSpPr>
          <p:nvPr>
            <p:ph type="title"/>
          </p:nvPr>
        </p:nvSpPr>
        <p:spPr/>
        <p:txBody>
          <a:bodyPr/>
          <a:lstStyle/>
          <a:p>
            <a:r>
              <a:rPr lang="en-US" dirty="0"/>
              <a:t>Lesson Plan- Group Discussion</a:t>
            </a:r>
          </a:p>
        </p:txBody>
      </p:sp>
      <p:sp>
        <p:nvSpPr>
          <p:cNvPr id="3" name="Content Placeholder 2">
            <a:extLst>
              <a:ext uri="{FF2B5EF4-FFF2-40B4-BE49-F238E27FC236}">
                <a16:creationId xmlns:a16="http://schemas.microsoft.com/office/drawing/2014/main" id="{7840AF43-C417-4CEB-B756-EFF3DAAE48DA}"/>
              </a:ext>
            </a:extLst>
          </p:cNvPr>
          <p:cNvSpPr>
            <a:spLocks noGrp="1"/>
          </p:cNvSpPr>
          <p:nvPr>
            <p:ph idx="1"/>
          </p:nvPr>
        </p:nvSpPr>
        <p:spPr/>
        <p:txBody>
          <a:bodyPr vert="horz" lIns="91440" tIns="45720" rIns="91440" bIns="45720" rtlCol="0" anchor="t">
            <a:normAutofit/>
          </a:bodyPr>
          <a:lstStyle/>
          <a:p>
            <a:pPr marL="0" indent="0">
              <a:buNone/>
            </a:pPr>
            <a:r>
              <a:rPr lang="en-US" sz="3200" dirty="0"/>
              <a:t>Each group has two minutes to present some </a:t>
            </a:r>
            <a:endParaRPr lang="en-US" dirty="0"/>
          </a:p>
          <a:p>
            <a:pPr marL="228600" indent="-228600"/>
            <a:r>
              <a:rPr lang="en-US" sz="3200" dirty="0"/>
              <a:t>Ideas</a:t>
            </a:r>
            <a:endParaRPr lang="en-US" dirty="0"/>
          </a:p>
          <a:p>
            <a:pPr marL="228600" indent="-228600"/>
            <a:r>
              <a:rPr lang="en-US" sz="3200" dirty="0"/>
              <a:t>Challenges</a:t>
            </a:r>
            <a:endParaRPr lang="en-US" dirty="0"/>
          </a:p>
          <a:p>
            <a:pPr marL="228600" indent="-228600"/>
            <a:r>
              <a:rPr lang="en-US" sz="3200" dirty="0"/>
              <a:t>Ways they incorporated their field of expertise</a:t>
            </a:r>
            <a:endParaRPr lang="en-US" dirty="0"/>
          </a:p>
          <a:p>
            <a:pPr marL="228600" indent="-228600"/>
            <a:r>
              <a:rPr lang="en-US" sz="3200" dirty="0"/>
              <a:t>Or pretty much anything!</a:t>
            </a:r>
          </a:p>
          <a:p>
            <a:pPr marL="0" indent="0">
              <a:buNone/>
            </a:pPr>
            <a:endParaRPr lang="en-US" sz="3200" dirty="0"/>
          </a:p>
        </p:txBody>
      </p:sp>
    </p:spTree>
    <p:extLst>
      <p:ext uri="{BB962C8B-B14F-4D97-AF65-F5344CB8AC3E}">
        <p14:creationId xmlns:p14="http://schemas.microsoft.com/office/powerpoint/2010/main" val="3541222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8E18C-DE35-4589-9723-40C75FA56427}"/>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3CD28C86-E6B2-43F7-87B4-E6E5F47531E4}"/>
              </a:ext>
            </a:extLst>
          </p:cNvPr>
          <p:cNvSpPr>
            <a:spLocks noGrp="1"/>
          </p:cNvSpPr>
          <p:nvPr>
            <p:ph type="body" idx="1"/>
          </p:nvPr>
        </p:nvSpPr>
        <p:spPr/>
        <p:txBody>
          <a:bodyPr/>
          <a:lstStyle/>
          <a:p>
            <a:r>
              <a:rPr lang="en-US" dirty="0"/>
              <a:t>Final Questions?</a:t>
            </a:r>
          </a:p>
          <a:p>
            <a:r>
              <a:rPr lang="en-US" dirty="0"/>
              <a:t>Feel free to chat with us more outside!</a:t>
            </a:r>
            <a:endParaRPr lang="en-US"/>
          </a:p>
        </p:txBody>
      </p:sp>
    </p:spTree>
    <p:extLst>
      <p:ext uri="{BB962C8B-B14F-4D97-AF65-F5344CB8AC3E}">
        <p14:creationId xmlns:p14="http://schemas.microsoft.com/office/powerpoint/2010/main" val="1889515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7D44C-FA51-4F70-A586-99A85D4D8E2A}"/>
              </a:ext>
            </a:extLst>
          </p:cNvPr>
          <p:cNvSpPr>
            <a:spLocks noGrp="1"/>
          </p:cNvSpPr>
          <p:nvPr>
            <p:ph type="title"/>
          </p:nvPr>
        </p:nvSpPr>
        <p:spPr>
          <a:xfrm>
            <a:off x="119332" y="-296234"/>
            <a:ext cx="10515600" cy="1325563"/>
          </a:xfrm>
        </p:spPr>
        <p:txBody>
          <a:bodyPr/>
          <a:lstStyle/>
          <a:p>
            <a:r>
              <a:rPr lang="en-US" dirty="0">
                <a:cs typeface="Calibri Light"/>
              </a:rPr>
              <a:t>Learning Objectives</a:t>
            </a:r>
            <a:endParaRPr lang="en-US" dirty="0"/>
          </a:p>
        </p:txBody>
      </p:sp>
      <p:graphicFrame>
        <p:nvGraphicFramePr>
          <p:cNvPr id="4" name="Diagram 4">
            <a:extLst>
              <a:ext uri="{FF2B5EF4-FFF2-40B4-BE49-F238E27FC236}">
                <a16:creationId xmlns:a16="http://schemas.microsoft.com/office/drawing/2014/main" id="{08B51A11-CA7F-4098-A767-720497D3CC8D}"/>
              </a:ext>
            </a:extLst>
          </p:cNvPr>
          <p:cNvGraphicFramePr>
            <a:graphicFrameLocks noGrp="1"/>
          </p:cNvGraphicFramePr>
          <p:nvPr>
            <p:ph idx="1"/>
            <p:extLst>
              <p:ext uri="{D42A27DB-BD31-4B8C-83A1-F6EECF244321}">
                <p14:modId xmlns:p14="http://schemas.microsoft.com/office/powerpoint/2010/main" val="3077272217"/>
              </p:ext>
            </p:extLst>
          </p:nvPr>
        </p:nvGraphicFramePr>
        <p:xfrm>
          <a:off x="751935" y="1193022"/>
          <a:ext cx="10012393" cy="56596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117793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9837E-28AD-4A0E-BD42-DBD729EBD277}"/>
              </a:ext>
            </a:extLst>
          </p:cNvPr>
          <p:cNvSpPr>
            <a:spLocks noGrp="1"/>
          </p:cNvSpPr>
          <p:nvPr>
            <p:ph type="title"/>
          </p:nvPr>
        </p:nvSpPr>
        <p:spPr/>
        <p:txBody>
          <a:bodyPr/>
          <a:lstStyle/>
          <a:p>
            <a:r>
              <a:rPr lang="en-US" dirty="0">
                <a:cs typeface="Calibri Light"/>
              </a:rPr>
              <a:t>Resources</a:t>
            </a:r>
            <a:endParaRPr lang="en-US" dirty="0"/>
          </a:p>
        </p:txBody>
      </p:sp>
      <p:sp>
        <p:nvSpPr>
          <p:cNvPr id="3" name="Content Placeholder 2">
            <a:extLst>
              <a:ext uri="{FF2B5EF4-FFF2-40B4-BE49-F238E27FC236}">
                <a16:creationId xmlns:a16="http://schemas.microsoft.com/office/drawing/2014/main" id="{C9CA5D33-AC52-411E-A6CA-FCA3A88243A9}"/>
              </a:ext>
            </a:extLst>
          </p:cNvPr>
          <p:cNvSpPr>
            <a:spLocks noGrp="1"/>
          </p:cNvSpPr>
          <p:nvPr>
            <p:ph idx="1"/>
          </p:nvPr>
        </p:nvSpPr>
        <p:spPr>
          <a:xfrm>
            <a:off x="1261871" y="1828800"/>
            <a:ext cx="9435157" cy="4351337"/>
          </a:xfrm>
        </p:spPr>
        <p:txBody>
          <a:bodyPr vert="horz" lIns="91440" tIns="45720" rIns="91440" bIns="45720" rtlCol="0" anchor="t">
            <a:noAutofit/>
          </a:bodyPr>
          <a:lstStyle/>
          <a:p>
            <a:r>
              <a:rPr lang="en-US" sz="3200" dirty="0">
                <a:cs typeface="Calibri"/>
              </a:rPr>
              <a:t>Document and Code Repository</a:t>
            </a:r>
          </a:p>
          <a:p>
            <a:pPr lvl="1"/>
            <a:r>
              <a:rPr lang="en-US" sz="3000" dirty="0" err="1">
                <a:cs typeface="Calibri"/>
                <a:hlinkClick r:id="rId2"/>
              </a:rPr>
              <a:t>github.com</a:t>
            </a:r>
            <a:r>
              <a:rPr lang="en-US" sz="3000" dirty="0">
                <a:cs typeface="Calibri"/>
                <a:hlinkClick r:id="rId2"/>
              </a:rPr>
              <a:t>/</a:t>
            </a:r>
            <a:r>
              <a:rPr lang="en-US" sz="3000" dirty="0" err="1">
                <a:cs typeface="Calibri"/>
                <a:hlinkClick r:id="rId2"/>
              </a:rPr>
              <a:t>jasonclark</a:t>
            </a:r>
            <a:r>
              <a:rPr lang="en-US" sz="3000" dirty="0">
                <a:cs typeface="Calibri"/>
                <a:hlinkClick r:id="rId2"/>
              </a:rPr>
              <a:t>/algorithmic-awareness </a:t>
            </a:r>
            <a:endParaRPr lang="en-US" sz="3000" dirty="0">
              <a:cs typeface="Calibri"/>
            </a:endParaRPr>
          </a:p>
          <a:p>
            <a:r>
              <a:rPr lang="en-US" sz="3200" dirty="0">
                <a:cs typeface="Calibri"/>
              </a:rPr>
              <a:t>Contact Info</a:t>
            </a:r>
          </a:p>
          <a:p>
            <a:pPr lvl="1"/>
            <a:r>
              <a:rPr lang="en-US" sz="2800" dirty="0">
                <a:cs typeface="Calibri"/>
              </a:rPr>
              <a:t>Jason: </a:t>
            </a:r>
            <a:r>
              <a:rPr lang="en-US" sz="2800" dirty="0">
                <a:cs typeface="Calibri"/>
                <a:hlinkClick r:id="rId3"/>
              </a:rPr>
              <a:t>jaclark@montana.edu</a:t>
            </a:r>
            <a:endParaRPr lang="en-US" sz="2800" dirty="0">
              <a:cs typeface="Calibri"/>
            </a:endParaRPr>
          </a:p>
          <a:p>
            <a:pPr lvl="1"/>
            <a:r>
              <a:rPr lang="en-US" sz="2800" dirty="0">
                <a:cs typeface="Calibri"/>
              </a:rPr>
              <a:t>Julian: </a:t>
            </a:r>
            <a:r>
              <a:rPr lang="en-US" sz="2800" dirty="0">
                <a:cs typeface="Calibri"/>
                <a:hlinkClick r:id="rId4"/>
              </a:rPr>
              <a:t>jkaptanian@gmail.com</a:t>
            </a:r>
            <a:endParaRPr lang="en-US" sz="2800" dirty="0">
              <a:cs typeface="Calibri"/>
            </a:endParaRPr>
          </a:p>
          <a:p>
            <a:pPr marL="457200" lvl="1" indent="0">
              <a:buNone/>
            </a:pPr>
            <a:endParaRPr lang="en-US" sz="2800" dirty="0">
              <a:cs typeface="Calibri"/>
            </a:endParaRPr>
          </a:p>
        </p:txBody>
      </p:sp>
    </p:spTree>
    <p:extLst>
      <p:ext uri="{BB962C8B-B14F-4D97-AF65-F5344CB8AC3E}">
        <p14:creationId xmlns:p14="http://schemas.microsoft.com/office/powerpoint/2010/main" val="363487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34AC4-946A-40D4-A1B3-DD145024AF6B}"/>
              </a:ext>
            </a:extLst>
          </p:cNvPr>
          <p:cNvSpPr>
            <a:spLocks noGrp="1"/>
          </p:cNvSpPr>
          <p:nvPr>
            <p:ph type="title"/>
          </p:nvPr>
        </p:nvSpPr>
        <p:spPr/>
        <p:txBody>
          <a:bodyPr/>
          <a:lstStyle/>
          <a:p>
            <a:r>
              <a:rPr lang="en-US" dirty="0">
                <a:cs typeface="Calibri Light"/>
              </a:rPr>
              <a:t>Part 1: Learning and Understanding Algorithms</a:t>
            </a:r>
            <a:endParaRPr lang="en-US" dirty="0"/>
          </a:p>
        </p:txBody>
      </p:sp>
    </p:spTree>
    <p:extLst>
      <p:ext uri="{BB962C8B-B14F-4D97-AF65-F5344CB8AC3E}">
        <p14:creationId xmlns:p14="http://schemas.microsoft.com/office/powerpoint/2010/main" val="197699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2E847-2924-4858-848B-88BFE91A7860}"/>
              </a:ext>
            </a:extLst>
          </p:cNvPr>
          <p:cNvSpPr>
            <a:spLocks noGrp="1"/>
          </p:cNvSpPr>
          <p:nvPr>
            <p:ph type="title"/>
          </p:nvPr>
        </p:nvSpPr>
        <p:spPr/>
        <p:txBody>
          <a:bodyPr vert="horz" lIns="91440" tIns="45720" rIns="91440" bIns="45720" rtlCol="0" anchor="ctr">
            <a:normAutofit/>
          </a:bodyPr>
          <a:lstStyle/>
          <a:p>
            <a:r>
              <a:rPr lang="en-US" sz="4400" dirty="0">
                <a:cs typeface="Calibri Light"/>
              </a:rPr>
              <a:t>An Algorithm Is...</a:t>
            </a:r>
          </a:p>
        </p:txBody>
      </p:sp>
      <p:sp>
        <p:nvSpPr>
          <p:cNvPr id="10" name="TextBox 9">
            <a:extLst>
              <a:ext uri="{FF2B5EF4-FFF2-40B4-BE49-F238E27FC236}">
                <a16:creationId xmlns:a16="http://schemas.microsoft.com/office/drawing/2014/main" id="{5EB21470-CBC6-44F8-ADD6-A5A812BBC87F}"/>
              </a:ext>
            </a:extLst>
          </p:cNvPr>
          <p:cNvSpPr txBox="1"/>
          <p:nvPr/>
        </p:nvSpPr>
        <p:spPr>
          <a:xfrm>
            <a:off x="1316966" y="2948796"/>
            <a:ext cx="9601199" cy="261610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a:r>
              <a:rPr lang="en-US" sz="3600" dirty="0">
                <a:solidFill>
                  <a:srgbClr val="010000"/>
                </a:solidFill>
              </a:rPr>
              <a:t>"a set of instructions that makes machines do something automatically according to a condition"</a:t>
            </a:r>
            <a:endParaRPr lang="en-US" sz="3600" dirty="0"/>
          </a:p>
          <a:p>
            <a:pPr marL="228600">
              <a:buChar char="•"/>
            </a:pPr>
            <a:endParaRPr lang="en-US" sz="2800" dirty="0">
              <a:solidFill>
                <a:srgbClr val="010000"/>
              </a:solidFill>
            </a:endParaRPr>
          </a:p>
          <a:p>
            <a:pPr algn="ctr"/>
            <a:endParaRPr lang="en-US" sz="2800" dirty="0"/>
          </a:p>
        </p:txBody>
      </p:sp>
    </p:spTree>
    <p:extLst>
      <p:ext uri="{BB962C8B-B14F-4D97-AF65-F5344CB8AC3E}">
        <p14:creationId xmlns:p14="http://schemas.microsoft.com/office/powerpoint/2010/main" val="2984884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FEF5E-BB20-4647-9FC1-54ADFDC42090}"/>
              </a:ext>
            </a:extLst>
          </p:cNvPr>
          <p:cNvSpPr>
            <a:spLocks noGrp="1"/>
          </p:cNvSpPr>
          <p:nvPr>
            <p:ph type="title"/>
          </p:nvPr>
        </p:nvSpPr>
        <p:spPr/>
        <p:txBody>
          <a:bodyPr/>
          <a:lstStyle/>
          <a:p>
            <a:r>
              <a:rPr lang="en-US" dirty="0"/>
              <a:t>The Challenge of a Definition</a:t>
            </a:r>
          </a:p>
        </p:txBody>
      </p:sp>
      <p:sp>
        <p:nvSpPr>
          <p:cNvPr id="3" name="Content Placeholder 2">
            <a:extLst>
              <a:ext uri="{FF2B5EF4-FFF2-40B4-BE49-F238E27FC236}">
                <a16:creationId xmlns:a16="http://schemas.microsoft.com/office/drawing/2014/main" id="{1C3A5CE1-BF02-44EA-997E-E6346568BE4E}"/>
              </a:ext>
            </a:extLst>
          </p:cNvPr>
          <p:cNvSpPr>
            <a:spLocks noGrp="1"/>
          </p:cNvSpPr>
          <p:nvPr>
            <p:ph idx="1"/>
          </p:nvPr>
        </p:nvSpPr>
        <p:spPr/>
        <p:txBody>
          <a:bodyPr vert="horz" lIns="91440" tIns="45720" rIns="91440" bIns="45720" rtlCol="0" anchor="t">
            <a:normAutofit/>
          </a:bodyPr>
          <a:lstStyle/>
          <a:p>
            <a:pPr marL="228600" indent="0">
              <a:lnSpc>
                <a:spcPct val="100000"/>
              </a:lnSpc>
              <a:spcBef>
                <a:spcPts val="0"/>
              </a:spcBef>
              <a:spcAft>
                <a:spcPts val="0"/>
              </a:spcAft>
            </a:pPr>
            <a:r>
              <a:rPr lang="en-US" sz="3200" dirty="0">
                <a:solidFill>
                  <a:srgbClr val="010000"/>
                </a:solidFill>
              </a:rPr>
              <a:t>Matthew </a:t>
            </a:r>
            <a:r>
              <a:rPr lang="en-US" sz="3200" dirty="0" err="1">
                <a:solidFill>
                  <a:srgbClr val="010000"/>
                </a:solidFill>
              </a:rPr>
              <a:t>Reidsma</a:t>
            </a:r>
            <a:r>
              <a:rPr lang="en-US" sz="3200" dirty="0">
                <a:solidFill>
                  <a:srgbClr val="010000"/>
                </a:solidFill>
              </a:rPr>
              <a:t> claims a simple interpretation of a complex idea perpetuates misunderstanding. </a:t>
            </a:r>
            <a:endParaRPr lang="en-US" sz="3200" dirty="0"/>
          </a:p>
          <a:p>
            <a:pPr marL="685800" lvl="1" indent="0">
              <a:lnSpc>
                <a:spcPct val="100000"/>
              </a:lnSpc>
              <a:spcBef>
                <a:spcPts val="0"/>
              </a:spcBef>
              <a:spcAft>
                <a:spcPts val="0"/>
              </a:spcAft>
              <a:buFont typeface="Wingdings 2" pitchFamily="34" charset="0"/>
              <a:buChar char=""/>
            </a:pPr>
            <a:endParaRPr lang="en-US" sz="2800" dirty="0">
              <a:solidFill>
                <a:srgbClr val="010000"/>
              </a:solidFill>
            </a:endParaRPr>
          </a:p>
          <a:p>
            <a:pPr marL="685800" lvl="1" indent="0">
              <a:lnSpc>
                <a:spcPct val="100000"/>
              </a:lnSpc>
              <a:spcBef>
                <a:spcPts val="0"/>
              </a:spcBef>
              <a:spcAft>
                <a:spcPts val="0"/>
              </a:spcAft>
              <a:buNone/>
            </a:pPr>
            <a:r>
              <a:rPr lang="en-US" sz="2800" dirty="0">
                <a:solidFill>
                  <a:srgbClr val="010000"/>
                </a:solidFill>
              </a:rPr>
              <a:t>...a large set of binary choices that create a "decision tree" based upon many variables that are not necessarily apparent to the user.</a:t>
            </a:r>
            <a:endParaRPr lang="en-US" sz="2800"/>
          </a:p>
          <a:p>
            <a:endParaRPr lang="en-US" sz="3200" dirty="0"/>
          </a:p>
        </p:txBody>
      </p:sp>
    </p:spTree>
    <p:extLst>
      <p:ext uri="{BB962C8B-B14F-4D97-AF65-F5344CB8AC3E}">
        <p14:creationId xmlns:p14="http://schemas.microsoft.com/office/powerpoint/2010/main" val="3395992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D1F39-B74B-4559-9B67-5036CB0A9F16}"/>
              </a:ext>
            </a:extLst>
          </p:cNvPr>
          <p:cNvSpPr>
            <a:spLocks noGrp="1"/>
          </p:cNvSpPr>
          <p:nvPr>
            <p:ph type="title"/>
          </p:nvPr>
        </p:nvSpPr>
        <p:spPr/>
        <p:txBody>
          <a:bodyPr/>
          <a:lstStyle/>
          <a:p>
            <a:r>
              <a:rPr lang="en-US" dirty="0">
                <a:cs typeface="Calibri Light"/>
              </a:rPr>
              <a:t>Algorithmic Awareness</a:t>
            </a:r>
            <a:endParaRPr lang="en-US" dirty="0"/>
          </a:p>
        </p:txBody>
      </p:sp>
      <p:sp>
        <p:nvSpPr>
          <p:cNvPr id="3" name="Content Placeholder 2">
            <a:extLst>
              <a:ext uri="{FF2B5EF4-FFF2-40B4-BE49-F238E27FC236}">
                <a16:creationId xmlns:a16="http://schemas.microsoft.com/office/drawing/2014/main" id="{43F25379-5F68-4F33-A044-91307F4C47A2}"/>
              </a:ext>
            </a:extLst>
          </p:cNvPr>
          <p:cNvSpPr>
            <a:spLocks noGrp="1"/>
          </p:cNvSpPr>
          <p:nvPr>
            <p:ph idx="1"/>
          </p:nvPr>
        </p:nvSpPr>
        <p:spPr/>
        <p:txBody>
          <a:bodyPr vert="horz" lIns="91440" tIns="45720" rIns="91440" bIns="45720" rtlCol="0" anchor="t">
            <a:normAutofit/>
          </a:bodyPr>
          <a:lstStyle/>
          <a:p>
            <a:pPr marL="0" indent="0" algn="ctr">
              <a:buNone/>
            </a:pPr>
            <a:endParaRPr lang="en-US" dirty="0">
              <a:cs typeface="Calibri"/>
            </a:endParaRPr>
          </a:p>
          <a:p>
            <a:pPr marL="0" indent="0" algn="ctr">
              <a:buNone/>
            </a:pPr>
            <a:endParaRPr lang="en-US" dirty="0">
              <a:cs typeface="Calibri"/>
            </a:endParaRPr>
          </a:p>
          <a:p>
            <a:pPr marL="0" indent="0" algn="ctr">
              <a:buNone/>
            </a:pPr>
            <a:endParaRPr lang="en-US" dirty="0">
              <a:cs typeface="Calibri"/>
            </a:endParaRPr>
          </a:p>
          <a:p>
            <a:pPr marL="0" indent="0" algn="ctr">
              <a:buNone/>
            </a:pPr>
            <a:r>
              <a:rPr lang="en-US" sz="4000" dirty="0">
                <a:cs typeface="Calibri"/>
              </a:rPr>
              <a:t>“an understanding around the rules that govern our software and shape our digital experiences”</a:t>
            </a:r>
          </a:p>
          <a:p>
            <a:endParaRPr lang="en-US" dirty="0">
              <a:cs typeface="Calibri"/>
            </a:endParaRPr>
          </a:p>
        </p:txBody>
      </p:sp>
      <p:sp>
        <p:nvSpPr>
          <p:cNvPr id="4" name="Text Placeholder 3">
            <a:extLst>
              <a:ext uri="{FF2B5EF4-FFF2-40B4-BE49-F238E27FC236}">
                <a16:creationId xmlns:a16="http://schemas.microsoft.com/office/drawing/2014/main" id="{13C299CD-2506-4A51-B78B-28604D81BCA9}"/>
              </a:ext>
            </a:extLst>
          </p:cNvPr>
          <p:cNvSpPr>
            <a:spLocks noGrp="1"/>
          </p:cNvSpPr>
          <p:nvPr>
            <p:ph type="body" sz="half" idx="2"/>
          </p:nvPr>
        </p:nvSpPr>
        <p:spPr/>
        <p:txBody>
          <a:bodyPr vert="horz" lIns="91440" tIns="45720" rIns="91440" bIns="45720" rtlCol="0" anchor="t">
            <a:normAutofit/>
          </a:bodyPr>
          <a:lstStyle/>
          <a:p>
            <a:r>
              <a:rPr lang="en-US" sz="1800" dirty="0">
                <a:cs typeface="Calibri"/>
              </a:rPr>
              <a:t>How Our Research Has Developed</a:t>
            </a:r>
            <a:endParaRPr lang="en-US" sz="1800" dirty="0"/>
          </a:p>
        </p:txBody>
      </p:sp>
    </p:spTree>
    <p:extLst>
      <p:ext uri="{BB962C8B-B14F-4D97-AF65-F5344CB8AC3E}">
        <p14:creationId xmlns:p14="http://schemas.microsoft.com/office/powerpoint/2010/main" val="3847106947"/>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178</TotalTime>
  <Words>1580</Words>
  <Application>Microsoft Macintosh PowerPoint</Application>
  <PresentationFormat>Widescreen</PresentationFormat>
  <Paragraphs>369</Paragraphs>
  <Slides>50</Slides>
  <Notes>47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50</vt:i4>
      </vt:variant>
    </vt:vector>
  </HeadingPairs>
  <TitlesOfParts>
    <vt:vector size="57" baseType="lpstr">
      <vt:lpstr>Arial</vt:lpstr>
      <vt:lpstr>Calibri</vt:lpstr>
      <vt:lpstr>Calibri Light</vt:lpstr>
      <vt:lpstr>Century school</vt:lpstr>
      <vt:lpstr>Century Schoolbook</vt:lpstr>
      <vt:lpstr>Wingdings 2</vt:lpstr>
      <vt:lpstr>View</vt:lpstr>
      <vt:lpstr>Unpacking the Algorithms That Shape Our UX:  Algorithmic Awareness as a Form of Information Literacy</vt:lpstr>
      <vt:lpstr>Outline</vt:lpstr>
      <vt:lpstr>About Us</vt:lpstr>
      <vt:lpstr>Grant Overview</vt:lpstr>
      <vt:lpstr>Learning Objectives</vt:lpstr>
      <vt:lpstr>Part 1: Learning and Understanding Algorithms</vt:lpstr>
      <vt:lpstr>An Algorithm Is...</vt:lpstr>
      <vt:lpstr>The Challenge of a Definition</vt:lpstr>
      <vt:lpstr>Algorithmic Awareness</vt:lpstr>
      <vt:lpstr>Algorithms are Complex</vt:lpstr>
      <vt:lpstr>Algorithms have  Material Consequences</vt:lpstr>
      <vt:lpstr>Algorithms have  Material Consequences</vt:lpstr>
      <vt:lpstr>Awareness Outside Our Field</vt:lpstr>
      <vt:lpstr>PowerPoint Presentation</vt:lpstr>
      <vt:lpstr>PowerPoint Presentation</vt:lpstr>
      <vt:lpstr>PowerPoint Presentation</vt:lpstr>
      <vt:lpstr>PowerPoint Presentation</vt:lpstr>
      <vt:lpstr>PowerPoint Presentation</vt:lpstr>
      <vt:lpstr>Algorithms in Action</vt:lpstr>
      <vt:lpstr>PowerPoint Presentation</vt:lpstr>
      <vt:lpstr>Teaching Tool</vt:lpstr>
      <vt:lpstr>Teaching Tool (cont.)</vt:lpstr>
      <vt:lpstr>PowerPoint Presentation</vt:lpstr>
      <vt:lpstr>PowerPoint Presentation</vt:lpstr>
      <vt:lpstr>ACRL Frameworks</vt:lpstr>
      <vt:lpstr>Authority is Constructed and Contextual</vt:lpstr>
      <vt:lpstr>How Can we Teach These?</vt:lpstr>
      <vt:lpstr>Break-Out Session: Programming the Library</vt:lpstr>
      <vt:lpstr>Teaching Moment</vt:lpstr>
      <vt:lpstr>PowerPoint Presentation</vt:lpstr>
      <vt:lpstr>PowerPoint Presentation</vt:lpstr>
      <vt:lpstr>Breakout Session: Steps</vt:lpstr>
      <vt:lpstr>Discussion </vt:lpstr>
      <vt:lpstr>Questions?</vt:lpstr>
      <vt:lpstr>Optional Break</vt:lpstr>
      <vt:lpstr>Part 2: Application</vt:lpstr>
      <vt:lpstr>First Principles of Algorithms</vt:lpstr>
      <vt:lpstr>Design Exercises</vt:lpstr>
      <vt:lpstr>SCAI Thinking - Overview</vt:lpstr>
      <vt:lpstr>SCAI Thinking- Steps</vt:lpstr>
      <vt:lpstr>SCAI Thinking- Example</vt:lpstr>
      <vt:lpstr>SCAI Thinking- Group Presentation</vt:lpstr>
      <vt:lpstr>Stakeholders Map Who are your partners?</vt:lpstr>
      <vt:lpstr>Questions?</vt:lpstr>
      <vt:lpstr>Lesson Plan- Overview</vt:lpstr>
      <vt:lpstr>Lesson Plan- Exercise</vt:lpstr>
      <vt:lpstr>Lesson Plan- Template</vt:lpstr>
      <vt:lpstr>Lesson Plan- Group Discussion</vt:lpstr>
      <vt:lpstr>Thank You</vt:lpstr>
      <vt:lpstr>Resources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Clark, Jason</cp:lastModifiedBy>
  <cp:revision>605</cp:revision>
  <dcterms:created xsi:type="dcterms:W3CDTF">2013-07-15T20:26:40Z</dcterms:created>
  <dcterms:modified xsi:type="dcterms:W3CDTF">2018-10-14T23:29:03Z</dcterms:modified>
</cp:coreProperties>
</file>

<file path=docProps/thumbnail.jpeg>
</file>